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Lst>
  <p:notesMasterIdLst>
    <p:notesMasterId r:id="rId30"/>
  </p:notesMasterIdLst>
  <p:sldIdLst>
    <p:sldId id="256" r:id="rId2"/>
    <p:sldId id="258" r:id="rId3"/>
    <p:sldId id="329" r:id="rId4"/>
    <p:sldId id="260" r:id="rId5"/>
    <p:sldId id="261" r:id="rId6"/>
    <p:sldId id="320" r:id="rId7"/>
    <p:sldId id="330" r:id="rId8"/>
    <p:sldId id="259" r:id="rId9"/>
    <p:sldId id="328" r:id="rId10"/>
    <p:sldId id="282" r:id="rId11"/>
    <p:sldId id="322" r:id="rId12"/>
    <p:sldId id="323" r:id="rId13"/>
    <p:sldId id="324" r:id="rId14"/>
    <p:sldId id="325" r:id="rId15"/>
    <p:sldId id="326" r:id="rId16"/>
    <p:sldId id="327" r:id="rId17"/>
    <p:sldId id="331" r:id="rId18"/>
    <p:sldId id="263" r:id="rId19"/>
    <p:sldId id="321" r:id="rId20"/>
    <p:sldId id="336" r:id="rId21"/>
    <p:sldId id="334" r:id="rId22"/>
    <p:sldId id="335" r:id="rId23"/>
    <p:sldId id="333" r:id="rId24"/>
    <p:sldId id="315" r:id="rId25"/>
    <p:sldId id="314" r:id="rId26"/>
    <p:sldId id="264" r:id="rId27"/>
    <p:sldId id="288" r:id="rId28"/>
    <p:sldId id="289" r:id="rId29"/>
  </p:sldIdLst>
  <p:sldSz cx="9144000" cy="5143500" type="screen16x9"/>
  <p:notesSz cx="6858000" cy="9144000"/>
  <p:embeddedFontLst>
    <p:embeddedFont>
      <p:font typeface="Frank Ruhl Libre Black" panose="00000A00000000000000" pitchFamily="2" charset="-79"/>
      <p:bold r:id="rId31"/>
    </p:embeddedFont>
    <p:embeddedFont>
      <p:font typeface="Frank Ruhl Libre Medium" panose="00000600000000000000" pitchFamily="2" charset="-79"/>
      <p:regular r:id="rId32"/>
      <p:bold r:id="rId33"/>
    </p:embeddedFont>
    <p:embeddedFont>
      <p:font typeface="Inconsolata" pitchFamily="1" charset="0"/>
      <p:regular r:id="rId34"/>
      <p:bold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22AAA70-F8BD-4772-AAC3-720F24A81F00}">
  <a:tblStyle styleId="{522AAA70-F8BD-4772-AAC3-720F24A81F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e07f9012f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e07f9012f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e07f9012f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e07f9012f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1471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e07f9012f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e07f9012f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5091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e07f9012f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e07f9012f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56503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e07f9012f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e07f9012f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02728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e07f9012f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e07f9012f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7364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e07f9012f9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e07f9012f9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01209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0c857cf74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0c857cf74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98734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e07f9012f9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e07f9012f9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e07f9012f9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e07f9012f9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28948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e0c857cf74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e0c857cf74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8"/>
        <p:cNvGrpSpPr/>
        <p:nvPr/>
      </p:nvGrpSpPr>
      <p:grpSpPr>
        <a:xfrm>
          <a:off x="0" y="0"/>
          <a:ext cx="0" cy="0"/>
          <a:chOff x="0" y="0"/>
          <a:chExt cx="0" cy="0"/>
        </a:xfrm>
      </p:grpSpPr>
      <p:sp>
        <p:nvSpPr>
          <p:cNvPr id="419" name="Google Shape;419;ge07f9012f9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 name="Google Shape;420;ge07f9012f9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69775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0c857cf74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0c857cf74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8234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e1dcf72ad4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e1dcf72ad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82840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e1dcf72ad4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e1dcf72ad4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20043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e07f9012f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e07f9012f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97161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e07f9012f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e07f9012f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980146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3"/>
        <p:cNvGrpSpPr/>
        <p:nvPr/>
      </p:nvGrpSpPr>
      <p:grpSpPr>
        <a:xfrm>
          <a:off x="0" y="0"/>
          <a:ext cx="0" cy="0"/>
          <a:chOff x="0" y="0"/>
          <a:chExt cx="0" cy="0"/>
        </a:xfrm>
      </p:grpSpPr>
      <p:sp>
        <p:nvSpPr>
          <p:cNvPr id="434" name="Google Shape;434;ge07f9012f9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 name="Google Shape;435;ge07f9012f9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e1dcf72ad4_0_4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e1dcf72ad4_0_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3"/>
        <p:cNvGrpSpPr/>
        <p:nvPr/>
      </p:nvGrpSpPr>
      <p:grpSpPr>
        <a:xfrm>
          <a:off x="0" y="0"/>
          <a:ext cx="0" cy="0"/>
          <a:chOff x="0" y="0"/>
          <a:chExt cx="0" cy="0"/>
        </a:xfrm>
      </p:grpSpPr>
      <p:sp>
        <p:nvSpPr>
          <p:cNvPr id="954" name="Google Shape;954;ge1dcf72ad4_0_4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 name="Google Shape;955;ge1dcf72ad4_0_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0c857cf74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0c857cf74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80610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0c857cf74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0c857cf74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e0c857cf7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e0c857cf7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e0c857cf7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e0c857cf7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07707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0c857cf74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0c857cf74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3069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e0c857cf74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e0c857cf74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e0c857cf74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e0c857cf74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07200" y="1583075"/>
            <a:ext cx="7726800" cy="13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10" name="Google Shape;10;p2"/>
          <p:cNvSpPr txBox="1">
            <a:spLocks noGrp="1"/>
          </p:cNvSpPr>
          <p:nvPr>
            <p:ph type="subTitle" idx="1"/>
          </p:nvPr>
        </p:nvSpPr>
        <p:spPr>
          <a:xfrm>
            <a:off x="707200" y="3112950"/>
            <a:ext cx="7726800" cy="44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200"/>
              <a:buNone/>
              <a:defRPr sz="2200"/>
            </a:lvl1pPr>
            <a:lvl2pPr lvl="1" algn="ctr" rtl="0">
              <a:lnSpc>
                <a:spcPct val="100000"/>
              </a:lnSpc>
              <a:spcBef>
                <a:spcPts val="0"/>
              </a:spcBef>
              <a:spcAft>
                <a:spcPts val="0"/>
              </a:spcAft>
              <a:buSzPts val="2200"/>
              <a:buNone/>
              <a:defRPr sz="2200"/>
            </a:lvl2pPr>
            <a:lvl3pPr lvl="2" algn="ctr" rtl="0">
              <a:lnSpc>
                <a:spcPct val="100000"/>
              </a:lnSpc>
              <a:spcBef>
                <a:spcPts val="0"/>
              </a:spcBef>
              <a:spcAft>
                <a:spcPts val="0"/>
              </a:spcAft>
              <a:buSzPts val="2200"/>
              <a:buNone/>
              <a:defRPr sz="2200"/>
            </a:lvl3pPr>
            <a:lvl4pPr lvl="3" algn="ctr" rtl="0">
              <a:lnSpc>
                <a:spcPct val="100000"/>
              </a:lnSpc>
              <a:spcBef>
                <a:spcPts val="0"/>
              </a:spcBef>
              <a:spcAft>
                <a:spcPts val="0"/>
              </a:spcAft>
              <a:buSzPts val="2200"/>
              <a:buNone/>
              <a:defRPr sz="2200"/>
            </a:lvl4pPr>
            <a:lvl5pPr lvl="4" algn="ctr" rtl="0">
              <a:lnSpc>
                <a:spcPct val="100000"/>
              </a:lnSpc>
              <a:spcBef>
                <a:spcPts val="0"/>
              </a:spcBef>
              <a:spcAft>
                <a:spcPts val="0"/>
              </a:spcAft>
              <a:buSzPts val="2200"/>
              <a:buNone/>
              <a:defRPr sz="2200"/>
            </a:lvl5pPr>
            <a:lvl6pPr lvl="5" algn="ctr" rtl="0">
              <a:lnSpc>
                <a:spcPct val="100000"/>
              </a:lnSpc>
              <a:spcBef>
                <a:spcPts val="0"/>
              </a:spcBef>
              <a:spcAft>
                <a:spcPts val="0"/>
              </a:spcAft>
              <a:buSzPts val="2200"/>
              <a:buNone/>
              <a:defRPr sz="2200"/>
            </a:lvl6pPr>
            <a:lvl7pPr lvl="6" algn="ctr" rtl="0">
              <a:lnSpc>
                <a:spcPct val="100000"/>
              </a:lnSpc>
              <a:spcBef>
                <a:spcPts val="0"/>
              </a:spcBef>
              <a:spcAft>
                <a:spcPts val="0"/>
              </a:spcAft>
              <a:buSzPts val="2200"/>
              <a:buNone/>
              <a:defRPr sz="2200"/>
            </a:lvl7pPr>
            <a:lvl8pPr lvl="7" algn="ctr" rtl="0">
              <a:lnSpc>
                <a:spcPct val="100000"/>
              </a:lnSpc>
              <a:spcBef>
                <a:spcPts val="0"/>
              </a:spcBef>
              <a:spcAft>
                <a:spcPts val="0"/>
              </a:spcAft>
              <a:buSzPts val="2200"/>
              <a:buNone/>
              <a:defRPr sz="2200"/>
            </a:lvl8pPr>
            <a:lvl9pPr lvl="8" algn="ctr" rtl="0">
              <a:lnSpc>
                <a:spcPct val="100000"/>
              </a:lnSpc>
              <a:spcBef>
                <a:spcPts val="0"/>
              </a:spcBef>
              <a:spcAft>
                <a:spcPts val="0"/>
              </a:spcAft>
              <a:buSzPts val="2200"/>
              <a:buNone/>
              <a:defRPr sz="2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2">
    <p:spTree>
      <p:nvGrpSpPr>
        <p:cNvPr id="1" name="Shape 164"/>
        <p:cNvGrpSpPr/>
        <p:nvPr/>
      </p:nvGrpSpPr>
      <p:grpSpPr>
        <a:xfrm>
          <a:off x="0" y="0"/>
          <a:ext cx="0" cy="0"/>
          <a:chOff x="0" y="0"/>
          <a:chExt cx="0" cy="0"/>
        </a:xfrm>
      </p:grpSpPr>
      <p:sp>
        <p:nvSpPr>
          <p:cNvPr id="165" name="Google Shape;165;p29"/>
          <p:cNvSpPr txBox="1">
            <a:spLocks noGrp="1"/>
          </p:cNvSpPr>
          <p:nvPr>
            <p:ph type="title"/>
          </p:nvPr>
        </p:nvSpPr>
        <p:spPr>
          <a:xfrm flipH="1">
            <a:off x="4646077" y="2193900"/>
            <a:ext cx="3414300" cy="7557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6" name="Google Shape;166;p29"/>
          <p:cNvSpPr txBox="1">
            <a:spLocks noGrp="1"/>
          </p:cNvSpPr>
          <p:nvPr>
            <p:ph type="subTitle" idx="1"/>
          </p:nvPr>
        </p:nvSpPr>
        <p:spPr>
          <a:xfrm flipH="1">
            <a:off x="1081002" y="1948050"/>
            <a:ext cx="3198300" cy="1247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400"/>
              <a:buNone/>
              <a:defRPr/>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176"/>
        <p:cNvGrpSpPr/>
        <p:nvPr/>
      </p:nvGrpSpPr>
      <p:grpSpPr>
        <a:xfrm>
          <a:off x="0" y="0"/>
          <a:ext cx="0" cy="0"/>
          <a:chOff x="0" y="0"/>
          <a:chExt cx="0" cy="0"/>
        </a:xfrm>
      </p:grpSpPr>
      <p:sp>
        <p:nvSpPr>
          <p:cNvPr id="177" name="Google Shape;177;p31"/>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8" name="Google Shape;178;p31"/>
          <p:cNvSpPr txBox="1">
            <a:spLocks noGrp="1"/>
          </p:cNvSpPr>
          <p:nvPr>
            <p:ph type="title" idx="2"/>
          </p:nvPr>
        </p:nvSpPr>
        <p:spPr>
          <a:xfrm>
            <a:off x="1274150" y="1533542"/>
            <a:ext cx="2180400" cy="46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Frank Ruhl Libre Medium"/>
              <a:buNone/>
              <a:defRPr sz="2000">
                <a:latin typeface="Frank Ruhl Libre Medium"/>
                <a:ea typeface="Frank Ruhl Libre Medium"/>
                <a:cs typeface="Frank Ruhl Libre Medium"/>
                <a:sym typeface="Frank Ruhl Libre Medium"/>
              </a:defRPr>
            </a:lvl1pPr>
            <a:lvl2pPr lvl="1"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2pPr>
            <a:lvl3pPr lvl="2"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3pPr>
            <a:lvl4pPr lvl="3"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4pPr>
            <a:lvl5pPr lvl="4"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5pPr>
            <a:lvl6pPr lvl="5"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6pPr>
            <a:lvl7pPr lvl="6"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7pPr>
            <a:lvl8pPr lvl="7"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8pPr>
            <a:lvl9pPr lvl="8"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9pPr>
          </a:lstStyle>
          <a:p>
            <a:endParaRPr/>
          </a:p>
        </p:txBody>
      </p:sp>
      <p:sp>
        <p:nvSpPr>
          <p:cNvPr id="179" name="Google Shape;179;p31"/>
          <p:cNvSpPr txBox="1">
            <a:spLocks noGrp="1"/>
          </p:cNvSpPr>
          <p:nvPr>
            <p:ph type="title" idx="3"/>
          </p:nvPr>
        </p:nvSpPr>
        <p:spPr>
          <a:xfrm>
            <a:off x="3481500" y="1533542"/>
            <a:ext cx="2180400" cy="46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Frank Ruhl Libre Medium"/>
              <a:buNone/>
              <a:defRPr sz="2000">
                <a:latin typeface="Frank Ruhl Libre Medium"/>
                <a:ea typeface="Frank Ruhl Libre Medium"/>
                <a:cs typeface="Frank Ruhl Libre Medium"/>
                <a:sym typeface="Frank Ruhl Libre Medium"/>
              </a:defRPr>
            </a:lvl1pPr>
            <a:lvl2pPr lvl="1"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2pPr>
            <a:lvl3pPr lvl="2"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3pPr>
            <a:lvl4pPr lvl="3"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4pPr>
            <a:lvl5pPr lvl="4"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5pPr>
            <a:lvl6pPr lvl="5"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6pPr>
            <a:lvl7pPr lvl="6"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7pPr>
            <a:lvl8pPr lvl="7"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8pPr>
            <a:lvl9pPr lvl="8"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9pPr>
          </a:lstStyle>
          <a:p>
            <a:endParaRPr/>
          </a:p>
        </p:txBody>
      </p:sp>
      <p:sp>
        <p:nvSpPr>
          <p:cNvPr id="180" name="Google Shape;180;p31"/>
          <p:cNvSpPr txBox="1">
            <a:spLocks noGrp="1"/>
          </p:cNvSpPr>
          <p:nvPr>
            <p:ph type="title" idx="4"/>
          </p:nvPr>
        </p:nvSpPr>
        <p:spPr>
          <a:xfrm>
            <a:off x="5689450" y="1533542"/>
            <a:ext cx="2180400" cy="46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Frank Ruhl Libre Medium"/>
              <a:buNone/>
              <a:defRPr sz="2000">
                <a:latin typeface="Frank Ruhl Libre Medium"/>
                <a:ea typeface="Frank Ruhl Libre Medium"/>
                <a:cs typeface="Frank Ruhl Libre Medium"/>
                <a:sym typeface="Frank Ruhl Libre Medium"/>
              </a:defRPr>
            </a:lvl1pPr>
            <a:lvl2pPr lvl="1"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2pPr>
            <a:lvl3pPr lvl="2"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3pPr>
            <a:lvl4pPr lvl="3"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4pPr>
            <a:lvl5pPr lvl="4"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5pPr>
            <a:lvl6pPr lvl="5"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6pPr>
            <a:lvl7pPr lvl="6"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7pPr>
            <a:lvl8pPr lvl="7"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8pPr>
            <a:lvl9pPr lvl="8"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9pPr>
          </a:lstStyle>
          <a:p>
            <a:endParaRPr/>
          </a:p>
        </p:txBody>
      </p:sp>
      <p:sp>
        <p:nvSpPr>
          <p:cNvPr id="181" name="Google Shape;181;p31"/>
          <p:cNvSpPr txBox="1">
            <a:spLocks noGrp="1"/>
          </p:cNvSpPr>
          <p:nvPr>
            <p:ph type="subTitle" idx="1"/>
          </p:nvPr>
        </p:nvSpPr>
        <p:spPr>
          <a:xfrm>
            <a:off x="1274150" y="2001850"/>
            <a:ext cx="2180400" cy="96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2" name="Google Shape;182;p31"/>
          <p:cNvSpPr txBox="1">
            <a:spLocks noGrp="1"/>
          </p:cNvSpPr>
          <p:nvPr>
            <p:ph type="subTitle" idx="5"/>
          </p:nvPr>
        </p:nvSpPr>
        <p:spPr>
          <a:xfrm>
            <a:off x="3481800" y="2001850"/>
            <a:ext cx="2180400" cy="96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3" name="Google Shape;183;p31"/>
          <p:cNvSpPr txBox="1">
            <a:spLocks noGrp="1"/>
          </p:cNvSpPr>
          <p:nvPr>
            <p:ph type="subTitle" idx="6"/>
          </p:nvPr>
        </p:nvSpPr>
        <p:spPr>
          <a:xfrm>
            <a:off x="5689450" y="2001850"/>
            <a:ext cx="2180400" cy="96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84" name="Google Shape;184;p31"/>
          <p:cNvGrpSpPr/>
          <p:nvPr/>
        </p:nvGrpSpPr>
        <p:grpSpPr>
          <a:xfrm>
            <a:off x="7875354" y="544404"/>
            <a:ext cx="570853" cy="570843"/>
            <a:chOff x="2505600" y="2992352"/>
            <a:chExt cx="570910" cy="570900"/>
          </a:xfrm>
        </p:grpSpPr>
        <p:cxnSp>
          <p:nvCxnSpPr>
            <p:cNvPr id="185" name="Google Shape;185;p31"/>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186" name="Google Shape;186;p31"/>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2">
  <p:cSld name="CUSTOM_22">
    <p:spTree>
      <p:nvGrpSpPr>
        <p:cNvPr id="1" name="Shape 199"/>
        <p:cNvGrpSpPr/>
        <p:nvPr/>
      </p:nvGrpSpPr>
      <p:grpSpPr>
        <a:xfrm>
          <a:off x="0" y="0"/>
          <a:ext cx="0" cy="0"/>
          <a:chOff x="0" y="0"/>
          <a:chExt cx="0" cy="0"/>
        </a:xfrm>
      </p:grpSpPr>
      <p:sp>
        <p:nvSpPr>
          <p:cNvPr id="200" name="Google Shape;200;p33"/>
          <p:cNvSpPr txBox="1">
            <a:spLocks noGrp="1"/>
          </p:cNvSpPr>
          <p:nvPr>
            <p:ph type="title"/>
          </p:nvPr>
        </p:nvSpPr>
        <p:spPr>
          <a:xfrm>
            <a:off x="1755700" y="1116450"/>
            <a:ext cx="23823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sz="2000">
                <a:solidFill>
                  <a:schemeClr val="lt1"/>
                </a:solidFill>
              </a:defRPr>
            </a:lvl1pPr>
            <a:lvl2pPr lvl="1" rtl="0">
              <a:spcBef>
                <a:spcPts val="0"/>
              </a:spcBef>
              <a:spcAft>
                <a:spcPts val="0"/>
              </a:spcAft>
              <a:buClr>
                <a:schemeClr val="lt1"/>
              </a:buClr>
              <a:buSzPts val="2000"/>
              <a:buNone/>
              <a:defRPr sz="2000">
                <a:solidFill>
                  <a:schemeClr val="lt1"/>
                </a:solidFill>
              </a:defRPr>
            </a:lvl2pPr>
            <a:lvl3pPr lvl="2" rtl="0">
              <a:spcBef>
                <a:spcPts val="0"/>
              </a:spcBef>
              <a:spcAft>
                <a:spcPts val="0"/>
              </a:spcAft>
              <a:buClr>
                <a:schemeClr val="lt1"/>
              </a:buClr>
              <a:buSzPts val="2000"/>
              <a:buNone/>
              <a:defRPr sz="2000">
                <a:solidFill>
                  <a:schemeClr val="lt1"/>
                </a:solidFill>
              </a:defRPr>
            </a:lvl3pPr>
            <a:lvl4pPr lvl="3" rtl="0">
              <a:spcBef>
                <a:spcPts val="0"/>
              </a:spcBef>
              <a:spcAft>
                <a:spcPts val="0"/>
              </a:spcAft>
              <a:buClr>
                <a:schemeClr val="lt1"/>
              </a:buClr>
              <a:buSzPts val="2000"/>
              <a:buNone/>
              <a:defRPr sz="2000">
                <a:solidFill>
                  <a:schemeClr val="lt1"/>
                </a:solidFill>
              </a:defRPr>
            </a:lvl4pPr>
            <a:lvl5pPr lvl="4" rtl="0">
              <a:spcBef>
                <a:spcPts val="0"/>
              </a:spcBef>
              <a:spcAft>
                <a:spcPts val="0"/>
              </a:spcAft>
              <a:buClr>
                <a:schemeClr val="lt1"/>
              </a:buClr>
              <a:buSzPts val="2000"/>
              <a:buNone/>
              <a:defRPr sz="2000">
                <a:solidFill>
                  <a:schemeClr val="lt1"/>
                </a:solidFill>
              </a:defRPr>
            </a:lvl5pPr>
            <a:lvl6pPr lvl="5" rtl="0">
              <a:spcBef>
                <a:spcPts val="0"/>
              </a:spcBef>
              <a:spcAft>
                <a:spcPts val="0"/>
              </a:spcAft>
              <a:buClr>
                <a:schemeClr val="lt1"/>
              </a:buClr>
              <a:buSzPts val="2000"/>
              <a:buNone/>
              <a:defRPr sz="2000">
                <a:solidFill>
                  <a:schemeClr val="lt1"/>
                </a:solidFill>
              </a:defRPr>
            </a:lvl6pPr>
            <a:lvl7pPr lvl="6" rtl="0">
              <a:spcBef>
                <a:spcPts val="0"/>
              </a:spcBef>
              <a:spcAft>
                <a:spcPts val="0"/>
              </a:spcAft>
              <a:buClr>
                <a:schemeClr val="lt1"/>
              </a:buClr>
              <a:buSzPts val="2000"/>
              <a:buNone/>
              <a:defRPr sz="2000">
                <a:solidFill>
                  <a:schemeClr val="lt1"/>
                </a:solidFill>
              </a:defRPr>
            </a:lvl7pPr>
            <a:lvl8pPr lvl="7" rtl="0">
              <a:spcBef>
                <a:spcPts val="0"/>
              </a:spcBef>
              <a:spcAft>
                <a:spcPts val="0"/>
              </a:spcAft>
              <a:buClr>
                <a:schemeClr val="lt1"/>
              </a:buClr>
              <a:buSzPts val="2000"/>
              <a:buNone/>
              <a:defRPr sz="2000">
                <a:solidFill>
                  <a:schemeClr val="lt1"/>
                </a:solidFill>
              </a:defRPr>
            </a:lvl8pPr>
            <a:lvl9pPr lvl="8" rtl="0">
              <a:spcBef>
                <a:spcPts val="0"/>
              </a:spcBef>
              <a:spcAft>
                <a:spcPts val="0"/>
              </a:spcAft>
              <a:buClr>
                <a:schemeClr val="lt1"/>
              </a:buClr>
              <a:buSzPts val="2000"/>
              <a:buNone/>
              <a:defRPr sz="2000">
                <a:solidFill>
                  <a:schemeClr val="lt1"/>
                </a:solidFill>
              </a:defRPr>
            </a:lvl9pPr>
          </a:lstStyle>
          <a:p>
            <a:endParaRPr/>
          </a:p>
        </p:txBody>
      </p:sp>
      <p:sp>
        <p:nvSpPr>
          <p:cNvPr id="201" name="Google Shape;201;p33"/>
          <p:cNvSpPr txBox="1">
            <a:spLocks noGrp="1"/>
          </p:cNvSpPr>
          <p:nvPr>
            <p:ph type="subTitle" idx="1"/>
          </p:nvPr>
        </p:nvSpPr>
        <p:spPr>
          <a:xfrm>
            <a:off x="1755700" y="1425150"/>
            <a:ext cx="2382300" cy="57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2" name="Google Shape;202;p33"/>
          <p:cNvSpPr txBox="1">
            <a:spLocks noGrp="1"/>
          </p:cNvSpPr>
          <p:nvPr>
            <p:ph type="title" idx="2"/>
          </p:nvPr>
        </p:nvSpPr>
        <p:spPr>
          <a:xfrm>
            <a:off x="1755700" y="2389350"/>
            <a:ext cx="23823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sz="2000">
                <a:solidFill>
                  <a:schemeClr val="lt1"/>
                </a:solidFill>
              </a:defRPr>
            </a:lvl1pPr>
            <a:lvl2pPr lvl="1" rtl="0">
              <a:spcBef>
                <a:spcPts val="0"/>
              </a:spcBef>
              <a:spcAft>
                <a:spcPts val="0"/>
              </a:spcAft>
              <a:buClr>
                <a:schemeClr val="lt1"/>
              </a:buClr>
              <a:buSzPts val="2000"/>
              <a:buNone/>
              <a:defRPr sz="2000">
                <a:solidFill>
                  <a:schemeClr val="lt1"/>
                </a:solidFill>
              </a:defRPr>
            </a:lvl2pPr>
            <a:lvl3pPr lvl="2" rtl="0">
              <a:spcBef>
                <a:spcPts val="0"/>
              </a:spcBef>
              <a:spcAft>
                <a:spcPts val="0"/>
              </a:spcAft>
              <a:buClr>
                <a:schemeClr val="lt1"/>
              </a:buClr>
              <a:buSzPts val="2000"/>
              <a:buNone/>
              <a:defRPr sz="2000">
                <a:solidFill>
                  <a:schemeClr val="lt1"/>
                </a:solidFill>
              </a:defRPr>
            </a:lvl3pPr>
            <a:lvl4pPr lvl="3" rtl="0">
              <a:spcBef>
                <a:spcPts val="0"/>
              </a:spcBef>
              <a:spcAft>
                <a:spcPts val="0"/>
              </a:spcAft>
              <a:buClr>
                <a:schemeClr val="lt1"/>
              </a:buClr>
              <a:buSzPts val="2000"/>
              <a:buNone/>
              <a:defRPr sz="2000">
                <a:solidFill>
                  <a:schemeClr val="lt1"/>
                </a:solidFill>
              </a:defRPr>
            </a:lvl4pPr>
            <a:lvl5pPr lvl="4" rtl="0">
              <a:spcBef>
                <a:spcPts val="0"/>
              </a:spcBef>
              <a:spcAft>
                <a:spcPts val="0"/>
              </a:spcAft>
              <a:buClr>
                <a:schemeClr val="lt1"/>
              </a:buClr>
              <a:buSzPts val="2000"/>
              <a:buNone/>
              <a:defRPr sz="2000">
                <a:solidFill>
                  <a:schemeClr val="lt1"/>
                </a:solidFill>
              </a:defRPr>
            </a:lvl5pPr>
            <a:lvl6pPr lvl="5" rtl="0">
              <a:spcBef>
                <a:spcPts val="0"/>
              </a:spcBef>
              <a:spcAft>
                <a:spcPts val="0"/>
              </a:spcAft>
              <a:buClr>
                <a:schemeClr val="lt1"/>
              </a:buClr>
              <a:buSzPts val="2000"/>
              <a:buNone/>
              <a:defRPr sz="2000">
                <a:solidFill>
                  <a:schemeClr val="lt1"/>
                </a:solidFill>
              </a:defRPr>
            </a:lvl6pPr>
            <a:lvl7pPr lvl="6" rtl="0">
              <a:spcBef>
                <a:spcPts val="0"/>
              </a:spcBef>
              <a:spcAft>
                <a:spcPts val="0"/>
              </a:spcAft>
              <a:buClr>
                <a:schemeClr val="lt1"/>
              </a:buClr>
              <a:buSzPts val="2000"/>
              <a:buNone/>
              <a:defRPr sz="2000">
                <a:solidFill>
                  <a:schemeClr val="lt1"/>
                </a:solidFill>
              </a:defRPr>
            </a:lvl7pPr>
            <a:lvl8pPr lvl="7" rtl="0">
              <a:spcBef>
                <a:spcPts val="0"/>
              </a:spcBef>
              <a:spcAft>
                <a:spcPts val="0"/>
              </a:spcAft>
              <a:buClr>
                <a:schemeClr val="lt1"/>
              </a:buClr>
              <a:buSzPts val="2000"/>
              <a:buNone/>
              <a:defRPr sz="2000">
                <a:solidFill>
                  <a:schemeClr val="lt1"/>
                </a:solidFill>
              </a:defRPr>
            </a:lvl8pPr>
            <a:lvl9pPr lvl="8" rtl="0">
              <a:spcBef>
                <a:spcPts val="0"/>
              </a:spcBef>
              <a:spcAft>
                <a:spcPts val="0"/>
              </a:spcAft>
              <a:buClr>
                <a:schemeClr val="lt1"/>
              </a:buClr>
              <a:buSzPts val="2000"/>
              <a:buNone/>
              <a:defRPr sz="2000">
                <a:solidFill>
                  <a:schemeClr val="lt1"/>
                </a:solidFill>
              </a:defRPr>
            </a:lvl9pPr>
          </a:lstStyle>
          <a:p>
            <a:endParaRPr/>
          </a:p>
        </p:txBody>
      </p:sp>
      <p:sp>
        <p:nvSpPr>
          <p:cNvPr id="203" name="Google Shape;203;p33"/>
          <p:cNvSpPr txBox="1">
            <a:spLocks noGrp="1"/>
          </p:cNvSpPr>
          <p:nvPr>
            <p:ph type="subTitle" idx="3"/>
          </p:nvPr>
        </p:nvSpPr>
        <p:spPr>
          <a:xfrm>
            <a:off x="1755700" y="2698050"/>
            <a:ext cx="2382300" cy="59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4" name="Google Shape;204;p33"/>
          <p:cNvSpPr txBox="1">
            <a:spLocks noGrp="1"/>
          </p:cNvSpPr>
          <p:nvPr>
            <p:ph type="title" idx="4"/>
          </p:nvPr>
        </p:nvSpPr>
        <p:spPr>
          <a:xfrm>
            <a:off x="1755707" y="3680550"/>
            <a:ext cx="23823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000"/>
              <a:buNone/>
              <a:defRPr sz="2000">
                <a:solidFill>
                  <a:schemeClr val="lt1"/>
                </a:solidFill>
              </a:defRPr>
            </a:lvl1pPr>
            <a:lvl2pPr lvl="1" rtl="0">
              <a:spcBef>
                <a:spcPts val="0"/>
              </a:spcBef>
              <a:spcAft>
                <a:spcPts val="0"/>
              </a:spcAft>
              <a:buClr>
                <a:schemeClr val="lt1"/>
              </a:buClr>
              <a:buSzPts val="2000"/>
              <a:buNone/>
              <a:defRPr sz="2000">
                <a:solidFill>
                  <a:schemeClr val="lt1"/>
                </a:solidFill>
              </a:defRPr>
            </a:lvl2pPr>
            <a:lvl3pPr lvl="2" rtl="0">
              <a:spcBef>
                <a:spcPts val="0"/>
              </a:spcBef>
              <a:spcAft>
                <a:spcPts val="0"/>
              </a:spcAft>
              <a:buClr>
                <a:schemeClr val="lt1"/>
              </a:buClr>
              <a:buSzPts val="2000"/>
              <a:buNone/>
              <a:defRPr sz="2000">
                <a:solidFill>
                  <a:schemeClr val="lt1"/>
                </a:solidFill>
              </a:defRPr>
            </a:lvl3pPr>
            <a:lvl4pPr lvl="3" rtl="0">
              <a:spcBef>
                <a:spcPts val="0"/>
              </a:spcBef>
              <a:spcAft>
                <a:spcPts val="0"/>
              </a:spcAft>
              <a:buClr>
                <a:schemeClr val="lt1"/>
              </a:buClr>
              <a:buSzPts val="2000"/>
              <a:buNone/>
              <a:defRPr sz="2000">
                <a:solidFill>
                  <a:schemeClr val="lt1"/>
                </a:solidFill>
              </a:defRPr>
            </a:lvl4pPr>
            <a:lvl5pPr lvl="4" rtl="0">
              <a:spcBef>
                <a:spcPts val="0"/>
              </a:spcBef>
              <a:spcAft>
                <a:spcPts val="0"/>
              </a:spcAft>
              <a:buClr>
                <a:schemeClr val="lt1"/>
              </a:buClr>
              <a:buSzPts val="2000"/>
              <a:buNone/>
              <a:defRPr sz="2000">
                <a:solidFill>
                  <a:schemeClr val="lt1"/>
                </a:solidFill>
              </a:defRPr>
            </a:lvl5pPr>
            <a:lvl6pPr lvl="5" rtl="0">
              <a:spcBef>
                <a:spcPts val="0"/>
              </a:spcBef>
              <a:spcAft>
                <a:spcPts val="0"/>
              </a:spcAft>
              <a:buClr>
                <a:schemeClr val="lt1"/>
              </a:buClr>
              <a:buSzPts val="2000"/>
              <a:buNone/>
              <a:defRPr sz="2000">
                <a:solidFill>
                  <a:schemeClr val="lt1"/>
                </a:solidFill>
              </a:defRPr>
            </a:lvl6pPr>
            <a:lvl7pPr lvl="6" rtl="0">
              <a:spcBef>
                <a:spcPts val="0"/>
              </a:spcBef>
              <a:spcAft>
                <a:spcPts val="0"/>
              </a:spcAft>
              <a:buClr>
                <a:schemeClr val="lt1"/>
              </a:buClr>
              <a:buSzPts val="2000"/>
              <a:buNone/>
              <a:defRPr sz="2000">
                <a:solidFill>
                  <a:schemeClr val="lt1"/>
                </a:solidFill>
              </a:defRPr>
            </a:lvl7pPr>
            <a:lvl8pPr lvl="7" rtl="0">
              <a:spcBef>
                <a:spcPts val="0"/>
              </a:spcBef>
              <a:spcAft>
                <a:spcPts val="0"/>
              </a:spcAft>
              <a:buClr>
                <a:schemeClr val="lt1"/>
              </a:buClr>
              <a:buSzPts val="2000"/>
              <a:buNone/>
              <a:defRPr sz="2000">
                <a:solidFill>
                  <a:schemeClr val="lt1"/>
                </a:solidFill>
              </a:defRPr>
            </a:lvl8pPr>
            <a:lvl9pPr lvl="8" rtl="0">
              <a:spcBef>
                <a:spcPts val="0"/>
              </a:spcBef>
              <a:spcAft>
                <a:spcPts val="0"/>
              </a:spcAft>
              <a:buClr>
                <a:schemeClr val="lt1"/>
              </a:buClr>
              <a:buSzPts val="2000"/>
              <a:buNone/>
              <a:defRPr sz="2000">
                <a:solidFill>
                  <a:schemeClr val="lt1"/>
                </a:solidFill>
              </a:defRPr>
            </a:lvl9pPr>
          </a:lstStyle>
          <a:p>
            <a:endParaRPr/>
          </a:p>
        </p:txBody>
      </p:sp>
      <p:sp>
        <p:nvSpPr>
          <p:cNvPr id="205" name="Google Shape;205;p33"/>
          <p:cNvSpPr txBox="1">
            <a:spLocks noGrp="1"/>
          </p:cNvSpPr>
          <p:nvPr>
            <p:ph type="subTitle" idx="5"/>
          </p:nvPr>
        </p:nvSpPr>
        <p:spPr>
          <a:xfrm>
            <a:off x="1755725" y="3989250"/>
            <a:ext cx="2382300" cy="59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06" name="Google Shape;206;p33"/>
          <p:cNvSpPr txBox="1">
            <a:spLocks noGrp="1"/>
          </p:cNvSpPr>
          <p:nvPr>
            <p:ph type="title" idx="6" hasCustomPrompt="1"/>
          </p:nvPr>
        </p:nvSpPr>
        <p:spPr>
          <a:xfrm>
            <a:off x="707200" y="1466825"/>
            <a:ext cx="10485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600"/>
              <a:buNone/>
              <a:defRPr sz="21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207" name="Google Shape;207;p33"/>
          <p:cNvSpPr txBox="1">
            <a:spLocks noGrp="1"/>
          </p:cNvSpPr>
          <p:nvPr>
            <p:ph type="title" idx="7" hasCustomPrompt="1"/>
          </p:nvPr>
        </p:nvSpPr>
        <p:spPr>
          <a:xfrm>
            <a:off x="707200" y="2686050"/>
            <a:ext cx="10485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600"/>
              <a:buNone/>
              <a:defRPr sz="21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208" name="Google Shape;208;p33"/>
          <p:cNvSpPr txBox="1">
            <a:spLocks noGrp="1"/>
          </p:cNvSpPr>
          <p:nvPr>
            <p:ph type="title" idx="8" hasCustomPrompt="1"/>
          </p:nvPr>
        </p:nvSpPr>
        <p:spPr>
          <a:xfrm>
            <a:off x="707200" y="3977250"/>
            <a:ext cx="10485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600"/>
              <a:buNone/>
              <a:defRPr sz="2100">
                <a:solidFill>
                  <a:schemeClr val="lt1"/>
                </a:solidFill>
              </a:defRPr>
            </a:lvl1pPr>
            <a:lvl2pPr lvl="1" algn="ctr" rtl="0">
              <a:spcBef>
                <a:spcPts val="0"/>
              </a:spcBef>
              <a:spcAft>
                <a:spcPts val="0"/>
              </a:spcAft>
              <a:buClr>
                <a:schemeClr val="lt1"/>
              </a:buClr>
              <a:buSzPts val="1600"/>
              <a:buNone/>
              <a:defRPr sz="1600">
                <a:solidFill>
                  <a:schemeClr val="lt1"/>
                </a:solidFill>
              </a:defRPr>
            </a:lvl2pPr>
            <a:lvl3pPr lvl="2" algn="ctr" rtl="0">
              <a:spcBef>
                <a:spcPts val="0"/>
              </a:spcBef>
              <a:spcAft>
                <a:spcPts val="0"/>
              </a:spcAft>
              <a:buClr>
                <a:schemeClr val="lt1"/>
              </a:buClr>
              <a:buSzPts val="1600"/>
              <a:buNone/>
              <a:defRPr sz="1600">
                <a:solidFill>
                  <a:schemeClr val="lt1"/>
                </a:solidFill>
              </a:defRPr>
            </a:lvl3pPr>
            <a:lvl4pPr lvl="3" algn="ctr" rtl="0">
              <a:spcBef>
                <a:spcPts val="0"/>
              </a:spcBef>
              <a:spcAft>
                <a:spcPts val="0"/>
              </a:spcAft>
              <a:buClr>
                <a:schemeClr val="lt1"/>
              </a:buClr>
              <a:buSzPts val="1600"/>
              <a:buNone/>
              <a:defRPr sz="1600">
                <a:solidFill>
                  <a:schemeClr val="lt1"/>
                </a:solidFill>
              </a:defRPr>
            </a:lvl4pPr>
            <a:lvl5pPr lvl="4" algn="ctr" rtl="0">
              <a:spcBef>
                <a:spcPts val="0"/>
              </a:spcBef>
              <a:spcAft>
                <a:spcPts val="0"/>
              </a:spcAft>
              <a:buClr>
                <a:schemeClr val="lt1"/>
              </a:buClr>
              <a:buSzPts val="1600"/>
              <a:buNone/>
              <a:defRPr sz="1600">
                <a:solidFill>
                  <a:schemeClr val="lt1"/>
                </a:solidFill>
              </a:defRPr>
            </a:lvl5pPr>
            <a:lvl6pPr lvl="5" algn="ctr" rtl="0">
              <a:spcBef>
                <a:spcPts val="0"/>
              </a:spcBef>
              <a:spcAft>
                <a:spcPts val="0"/>
              </a:spcAft>
              <a:buClr>
                <a:schemeClr val="lt1"/>
              </a:buClr>
              <a:buSzPts val="1600"/>
              <a:buNone/>
              <a:defRPr sz="1600">
                <a:solidFill>
                  <a:schemeClr val="lt1"/>
                </a:solidFill>
              </a:defRPr>
            </a:lvl6pPr>
            <a:lvl7pPr lvl="6" algn="ctr" rtl="0">
              <a:spcBef>
                <a:spcPts val="0"/>
              </a:spcBef>
              <a:spcAft>
                <a:spcPts val="0"/>
              </a:spcAft>
              <a:buClr>
                <a:schemeClr val="lt1"/>
              </a:buClr>
              <a:buSzPts val="1600"/>
              <a:buNone/>
              <a:defRPr sz="1600">
                <a:solidFill>
                  <a:schemeClr val="lt1"/>
                </a:solidFill>
              </a:defRPr>
            </a:lvl7pPr>
            <a:lvl8pPr lvl="7" algn="ctr" rtl="0">
              <a:spcBef>
                <a:spcPts val="0"/>
              </a:spcBef>
              <a:spcAft>
                <a:spcPts val="0"/>
              </a:spcAft>
              <a:buClr>
                <a:schemeClr val="lt1"/>
              </a:buClr>
              <a:buSzPts val="1600"/>
              <a:buNone/>
              <a:defRPr sz="1600">
                <a:solidFill>
                  <a:schemeClr val="lt1"/>
                </a:solidFill>
              </a:defRPr>
            </a:lvl8pPr>
            <a:lvl9pPr lvl="8" algn="ctr" rtl="0">
              <a:spcBef>
                <a:spcPts val="0"/>
              </a:spcBef>
              <a:spcAft>
                <a:spcPts val="0"/>
              </a:spcAft>
              <a:buClr>
                <a:schemeClr val="lt1"/>
              </a:buClr>
              <a:buSzPts val="1600"/>
              <a:buNone/>
              <a:defRPr sz="1600">
                <a:solidFill>
                  <a:schemeClr val="lt1"/>
                </a:solidFill>
              </a:defRPr>
            </a:lvl9pPr>
          </a:lstStyle>
          <a:p>
            <a:r>
              <a:t>xx%</a:t>
            </a:r>
          </a:p>
        </p:txBody>
      </p:sp>
      <p:sp>
        <p:nvSpPr>
          <p:cNvPr id="209" name="Google Shape;209;p33"/>
          <p:cNvSpPr txBox="1">
            <a:spLocks noGrp="1"/>
          </p:cNvSpPr>
          <p:nvPr>
            <p:ph type="title" idx="9"/>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269"/>
        <p:cNvGrpSpPr/>
        <p:nvPr/>
      </p:nvGrpSpPr>
      <p:grpSpPr>
        <a:xfrm>
          <a:off x="0" y="0"/>
          <a:ext cx="0" cy="0"/>
          <a:chOff x="0" y="0"/>
          <a:chExt cx="0" cy="0"/>
        </a:xfrm>
      </p:grpSpPr>
      <p:grpSp>
        <p:nvGrpSpPr>
          <p:cNvPr id="270" name="Google Shape;270;p39"/>
          <p:cNvGrpSpPr/>
          <p:nvPr/>
        </p:nvGrpSpPr>
        <p:grpSpPr>
          <a:xfrm rot="10800000" flipH="1">
            <a:off x="701200" y="3846861"/>
            <a:ext cx="3870900" cy="758700"/>
            <a:chOff x="701200" y="533800"/>
            <a:chExt cx="3870900" cy="758700"/>
          </a:xfrm>
        </p:grpSpPr>
        <p:cxnSp>
          <p:nvCxnSpPr>
            <p:cNvPr id="271" name="Google Shape;271;p39"/>
            <p:cNvCxnSpPr/>
            <p:nvPr/>
          </p:nvCxnSpPr>
          <p:spPr>
            <a:xfrm>
              <a:off x="707200" y="543550"/>
              <a:ext cx="3864900" cy="0"/>
            </a:xfrm>
            <a:prstGeom prst="straightConnector1">
              <a:avLst/>
            </a:prstGeom>
            <a:noFill/>
            <a:ln w="19050" cap="flat" cmpd="sng">
              <a:solidFill>
                <a:schemeClr val="lt1"/>
              </a:solidFill>
              <a:prstDash val="solid"/>
              <a:round/>
              <a:headEnd type="none" w="med" len="med"/>
              <a:tailEnd type="none" w="med" len="med"/>
            </a:ln>
          </p:spPr>
        </p:cxnSp>
        <p:cxnSp>
          <p:nvCxnSpPr>
            <p:cNvPr id="272" name="Google Shape;272;p39"/>
            <p:cNvCxnSpPr/>
            <p:nvPr/>
          </p:nvCxnSpPr>
          <p:spPr>
            <a:xfrm>
              <a:off x="701200" y="533800"/>
              <a:ext cx="0" cy="758700"/>
            </a:xfrm>
            <a:prstGeom prst="straightConnector1">
              <a:avLst/>
            </a:prstGeom>
            <a:noFill/>
            <a:ln w="19050" cap="flat" cmpd="sng">
              <a:solidFill>
                <a:schemeClr val="lt1"/>
              </a:solidFill>
              <a:prstDash val="solid"/>
              <a:round/>
              <a:headEnd type="none" w="med" len="med"/>
              <a:tailEnd type="none" w="med" len="med"/>
            </a:ln>
          </p:spPr>
        </p:cxnSp>
      </p:grpSp>
      <p:grpSp>
        <p:nvGrpSpPr>
          <p:cNvPr id="273" name="Google Shape;273;p39"/>
          <p:cNvGrpSpPr/>
          <p:nvPr/>
        </p:nvGrpSpPr>
        <p:grpSpPr>
          <a:xfrm flipH="1">
            <a:off x="4563075" y="533811"/>
            <a:ext cx="3870900" cy="758700"/>
            <a:chOff x="701200" y="533800"/>
            <a:chExt cx="3870900" cy="758700"/>
          </a:xfrm>
        </p:grpSpPr>
        <p:cxnSp>
          <p:nvCxnSpPr>
            <p:cNvPr id="274" name="Google Shape;274;p39"/>
            <p:cNvCxnSpPr/>
            <p:nvPr/>
          </p:nvCxnSpPr>
          <p:spPr>
            <a:xfrm>
              <a:off x="707200" y="543550"/>
              <a:ext cx="3864900" cy="0"/>
            </a:xfrm>
            <a:prstGeom prst="straightConnector1">
              <a:avLst/>
            </a:prstGeom>
            <a:noFill/>
            <a:ln w="19050" cap="flat" cmpd="sng">
              <a:solidFill>
                <a:schemeClr val="lt1"/>
              </a:solidFill>
              <a:prstDash val="solid"/>
              <a:round/>
              <a:headEnd type="none" w="med" len="med"/>
              <a:tailEnd type="none" w="med" len="med"/>
            </a:ln>
          </p:spPr>
        </p:cxnSp>
        <p:cxnSp>
          <p:nvCxnSpPr>
            <p:cNvPr id="275" name="Google Shape;275;p39"/>
            <p:cNvCxnSpPr/>
            <p:nvPr/>
          </p:nvCxnSpPr>
          <p:spPr>
            <a:xfrm>
              <a:off x="701200" y="533800"/>
              <a:ext cx="0" cy="758700"/>
            </a:xfrm>
            <a:prstGeom prst="straightConnector1">
              <a:avLst/>
            </a:prstGeom>
            <a:noFill/>
            <a:ln w="19050" cap="flat" cmpd="sng">
              <a:solidFill>
                <a:schemeClr val="lt1"/>
              </a:solidFill>
              <a:prstDash val="solid"/>
              <a:round/>
              <a:headEnd type="none" w="med" len="med"/>
              <a:tailEnd type="none" w="med" len="med"/>
            </a:ln>
          </p:spPr>
        </p:cxnSp>
      </p:grpSp>
      <p:grpSp>
        <p:nvGrpSpPr>
          <p:cNvPr id="276" name="Google Shape;276;p39"/>
          <p:cNvGrpSpPr/>
          <p:nvPr/>
        </p:nvGrpSpPr>
        <p:grpSpPr>
          <a:xfrm rot="5400000" flipH="1">
            <a:off x="7040449" y="3199180"/>
            <a:ext cx="2028352" cy="758700"/>
            <a:chOff x="701200" y="533800"/>
            <a:chExt cx="3870900" cy="758700"/>
          </a:xfrm>
        </p:grpSpPr>
        <p:cxnSp>
          <p:nvCxnSpPr>
            <p:cNvPr id="277" name="Google Shape;277;p39"/>
            <p:cNvCxnSpPr/>
            <p:nvPr/>
          </p:nvCxnSpPr>
          <p:spPr>
            <a:xfrm>
              <a:off x="707200" y="543550"/>
              <a:ext cx="3864900" cy="0"/>
            </a:xfrm>
            <a:prstGeom prst="straightConnector1">
              <a:avLst/>
            </a:prstGeom>
            <a:noFill/>
            <a:ln w="19050" cap="flat" cmpd="sng">
              <a:solidFill>
                <a:schemeClr val="lt1"/>
              </a:solidFill>
              <a:prstDash val="solid"/>
              <a:round/>
              <a:headEnd type="none" w="med" len="med"/>
              <a:tailEnd type="none" w="med" len="med"/>
            </a:ln>
          </p:spPr>
        </p:cxnSp>
        <p:cxnSp>
          <p:nvCxnSpPr>
            <p:cNvPr id="278" name="Google Shape;278;p39"/>
            <p:cNvCxnSpPr/>
            <p:nvPr/>
          </p:nvCxnSpPr>
          <p:spPr>
            <a:xfrm>
              <a:off x="701200" y="533800"/>
              <a:ext cx="0" cy="758700"/>
            </a:xfrm>
            <a:prstGeom prst="straightConnector1">
              <a:avLst/>
            </a:prstGeom>
            <a:noFill/>
            <a:ln w="19050" cap="flat" cmpd="sng">
              <a:solidFill>
                <a:schemeClr val="lt1"/>
              </a:solidFill>
              <a:prstDash val="solid"/>
              <a:round/>
              <a:headEnd type="none" w="med" len="med"/>
              <a:tailEnd type="none" w="med" len="med"/>
            </a:ln>
          </p:spPr>
        </p:cxnSp>
      </p:grpSp>
      <p:grpSp>
        <p:nvGrpSpPr>
          <p:cNvPr id="279" name="Google Shape;279;p39"/>
          <p:cNvGrpSpPr/>
          <p:nvPr/>
        </p:nvGrpSpPr>
        <p:grpSpPr>
          <a:xfrm rot="-5400000" flipH="1">
            <a:off x="67923" y="1173078"/>
            <a:ext cx="2037255" cy="758700"/>
            <a:chOff x="701200" y="533800"/>
            <a:chExt cx="3870900" cy="758700"/>
          </a:xfrm>
        </p:grpSpPr>
        <p:cxnSp>
          <p:nvCxnSpPr>
            <p:cNvPr id="280" name="Google Shape;280;p39"/>
            <p:cNvCxnSpPr/>
            <p:nvPr/>
          </p:nvCxnSpPr>
          <p:spPr>
            <a:xfrm>
              <a:off x="707200" y="543550"/>
              <a:ext cx="3864900" cy="0"/>
            </a:xfrm>
            <a:prstGeom prst="straightConnector1">
              <a:avLst/>
            </a:prstGeom>
            <a:noFill/>
            <a:ln w="19050" cap="flat" cmpd="sng">
              <a:solidFill>
                <a:schemeClr val="lt1"/>
              </a:solidFill>
              <a:prstDash val="solid"/>
              <a:round/>
              <a:headEnd type="none" w="med" len="med"/>
              <a:tailEnd type="none" w="med" len="med"/>
            </a:ln>
          </p:spPr>
        </p:cxnSp>
        <p:cxnSp>
          <p:nvCxnSpPr>
            <p:cNvPr id="281" name="Google Shape;281;p39"/>
            <p:cNvCxnSpPr/>
            <p:nvPr/>
          </p:nvCxnSpPr>
          <p:spPr>
            <a:xfrm>
              <a:off x="701200" y="533800"/>
              <a:ext cx="0" cy="75870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038200" y="2045375"/>
            <a:ext cx="5067600" cy="133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3737100" y="784000"/>
            <a:ext cx="1669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000"/>
              <a:buNone/>
              <a:defRPr sz="9000">
                <a:latin typeface="Frank Ruhl Libre Medium"/>
                <a:ea typeface="Frank Ruhl Libre Medium"/>
                <a:cs typeface="Frank Ruhl Libre Medium"/>
                <a:sym typeface="Frank Ruhl Libre Medium"/>
              </a:defRPr>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r>
              <a:t>xx%</a:t>
            </a:r>
          </a:p>
        </p:txBody>
      </p:sp>
      <p:sp>
        <p:nvSpPr>
          <p:cNvPr id="14" name="Google Shape;14;p3"/>
          <p:cNvSpPr txBox="1">
            <a:spLocks noGrp="1"/>
          </p:cNvSpPr>
          <p:nvPr>
            <p:ph type="subTitle" idx="1"/>
          </p:nvPr>
        </p:nvSpPr>
        <p:spPr>
          <a:xfrm>
            <a:off x="2929050" y="3607525"/>
            <a:ext cx="32859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body" idx="1"/>
          </p:nvPr>
        </p:nvSpPr>
        <p:spPr>
          <a:xfrm>
            <a:off x="5454000" y="982050"/>
            <a:ext cx="2808000" cy="3179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1" name="Google Shape;31;p7"/>
          <p:cNvSpPr txBox="1">
            <a:spLocks noGrp="1"/>
          </p:cNvSpPr>
          <p:nvPr>
            <p:ph type="title"/>
          </p:nvPr>
        </p:nvSpPr>
        <p:spPr>
          <a:xfrm>
            <a:off x="707200" y="443625"/>
            <a:ext cx="3864900" cy="573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
        <p:cNvGrpSpPr/>
        <p:nvPr/>
      </p:nvGrpSpPr>
      <p:grpSpPr>
        <a:xfrm>
          <a:off x="0" y="0"/>
          <a:ext cx="0" cy="0"/>
          <a:chOff x="0" y="0"/>
          <a:chExt cx="0" cy="0"/>
        </a:xfrm>
      </p:grpSpPr>
      <p:sp>
        <p:nvSpPr>
          <p:cNvPr id="35" name="Google Shape;35;p9"/>
          <p:cNvSpPr txBox="1">
            <a:spLocks noGrp="1"/>
          </p:cNvSpPr>
          <p:nvPr>
            <p:ph type="title"/>
          </p:nvPr>
        </p:nvSpPr>
        <p:spPr>
          <a:xfrm>
            <a:off x="707200" y="2045375"/>
            <a:ext cx="5067600" cy="13335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36" name="Google Shape;36;p9"/>
          <p:cNvSpPr txBox="1">
            <a:spLocks noGrp="1"/>
          </p:cNvSpPr>
          <p:nvPr>
            <p:ph type="title" idx="2" hasCustomPrompt="1"/>
          </p:nvPr>
        </p:nvSpPr>
        <p:spPr>
          <a:xfrm>
            <a:off x="707200" y="790150"/>
            <a:ext cx="1669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9000"/>
              <a:buNone/>
              <a:defRPr sz="9000"/>
            </a:lvl1pPr>
            <a:lvl2pPr lvl="1" rtl="0">
              <a:spcBef>
                <a:spcPts val="0"/>
              </a:spcBef>
              <a:spcAft>
                <a:spcPts val="0"/>
              </a:spcAft>
              <a:buSzPts val="9000"/>
              <a:buNone/>
              <a:defRPr sz="9000"/>
            </a:lvl2pPr>
            <a:lvl3pPr lvl="2" rtl="0">
              <a:spcBef>
                <a:spcPts val="0"/>
              </a:spcBef>
              <a:spcAft>
                <a:spcPts val="0"/>
              </a:spcAft>
              <a:buSzPts val="9000"/>
              <a:buNone/>
              <a:defRPr sz="9000"/>
            </a:lvl3pPr>
            <a:lvl4pPr lvl="3" rtl="0">
              <a:spcBef>
                <a:spcPts val="0"/>
              </a:spcBef>
              <a:spcAft>
                <a:spcPts val="0"/>
              </a:spcAft>
              <a:buSzPts val="9000"/>
              <a:buNone/>
              <a:defRPr sz="9000"/>
            </a:lvl4pPr>
            <a:lvl5pPr lvl="4" rtl="0">
              <a:spcBef>
                <a:spcPts val="0"/>
              </a:spcBef>
              <a:spcAft>
                <a:spcPts val="0"/>
              </a:spcAft>
              <a:buSzPts val="9000"/>
              <a:buNone/>
              <a:defRPr sz="9000"/>
            </a:lvl5pPr>
            <a:lvl6pPr lvl="5" rtl="0">
              <a:spcBef>
                <a:spcPts val="0"/>
              </a:spcBef>
              <a:spcAft>
                <a:spcPts val="0"/>
              </a:spcAft>
              <a:buSzPts val="9000"/>
              <a:buNone/>
              <a:defRPr sz="9000"/>
            </a:lvl6pPr>
            <a:lvl7pPr lvl="6" rtl="0">
              <a:spcBef>
                <a:spcPts val="0"/>
              </a:spcBef>
              <a:spcAft>
                <a:spcPts val="0"/>
              </a:spcAft>
              <a:buSzPts val="9000"/>
              <a:buNone/>
              <a:defRPr sz="9000"/>
            </a:lvl7pPr>
            <a:lvl8pPr lvl="7" rtl="0">
              <a:spcBef>
                <a:spcPts val="0"/>
              </a:spcBef>
              <a:spcAft>
                <a:spcPts val="0"/>
              </a:spcAft>
              <a:buSzPts val="9000"/>
              <a:buNone/>
              <a:defRPr sz="9000"/>
            </a:lvl8pPr>
            <a:lvl9pPr lvl="8" rtl="0">
              <a:spcBef>
                <a:spcPts val="0"/>
              </a:spcBef>
              <a:spcAft>
                <a:spcPts val="0"/>
              </a:spcAft>
              <a:buSzPts val="9000"/>
              <a:buNone/>
              <a:defRPr sz="9000"/>
            </a:lvl9pPr>
          </a:lstStyle>
          <a:p>
            <a:r>
              <a:t>xx%</a:t>
            </a:r>
          </a:p>
        </p:txBody>
      </p:sp>
      <p:sp>
        <p:nvSpPr>
          <p:cNvPr id="37" name="Google Shape;37;p9"/>
          <p:cNvSpPr txBox="1">
            <a:spLocks noGrp="1"/>
          </p:cNvSpPr>
          <p:nvPr>
            <p:ph type="subTitle" idx="1"/>
          </p:nvPr>
        </p:nvSpPr>
        <p:spPr>
          <a:xfrm>
            <a:off x="707200" y="3607525"/>
            <a:ext cx="32859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body" idx="1"/>
          </p:nvPr>
        </p:nvSpPr>
        <p:spPr>
          <a:xfrm>
            <a:off x="697675" y="3704050"/>
            <a:ext cx="4919100" cy="901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43"/>
        <p:cNvGrpSpPr/>
        <p:nvPr/>
      </p:nvGrpSpPr>
      <p:grpSpPr>
        <a:xfrm>
          <a:off x="0" y="0"/>
          <a:ext cx="0" cy="0"/>
          <a:chOff x="0" y="0"/>
          <a:chExt cx="0" cy="0"/>
        </a:xfrm>
      </p:grpSpPr>
      <p:sp>
        <p:nvSpPr>
          <p:cNvPr id="44" name="Google Shape;44;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de"/>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7" name="Google Shape;47;p13"/>
          <p:cNvSpPr txBox="1">
            <a:spLocks noGrp="1"/>
          </p:cNvSpPr>
          <p:nvPr>
            <p:ph type="title" idx="2"/>
          </p:nvPr>
        </p:nvSpPr>
        <p:spPr>
          <a:xfrm>
            <a:off x="720825" y="1792742"/>
            <a:ext cx="2180400" cy="468300"/>
          </a:xfrm>
          <a:prstGeom prst="rect">
            <a:avLst/>
          </a:prstGeom>
        </p:spPr>
        <p:txBody>
          <a:bodyPr spcFirstLastPara="1" wrap="square" lIns="91425" tIns="91425" rIns="91425" bIns="91425" anchor="t" anchorCtr="0">
            <a:noAutofit/>
          </a:bodyPr>
          <a:lstStyle>
            <a:lvl1pPr lvl="0" algn="ctr">
              <a:spcBef>
                <a:spcPts val="0"/>
              </a:spcBef>
              <a:spcAft>
                <a:spcPts val="0"/>
              </a:spcAft>
              <a:buSzPts val="2000"/>
              <a:buFont typeface="Frank Ruhl Libre Medium"/>
              <a:buNone/>
              <a:defRPr sz="2000">
                <a:latin typeface="Frank Ruhl Libre Medium"/>
                <a:ea typeface="Frank Ruhl Libre Medium"/>
                <a:cs typeface="Frank Ruhl Libre Medium"/>
                <a:sym typeface="Frank Ruhl Libre Medium"/>
              </a:defRPr>
            </a:lvl1pPr>
            <a:lvl2pPr lvl="1" algn="ctr">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2pPr>
            <a:lvl3pPr lvl="2" algn="ctr">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3pPr>
            <a:lvl4pPr lvl="3" algn="ctr">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4pPr>
            <a:lvl5pPr lvl="4" algn="ctr">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5pPr>
            <a:lvl6pPr lvl="5" algn="ctr">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6pPr>
            <a:lvl7pPr lvl="6" algn="ctr">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7pPr>
            <a:lvl8pPr lvl="7" algn="ctr">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8pPr>
            <a:lvl9pPr lvl="8" algn="ctr">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9pPr>
          </a:lstStyle>
          <a:p>
            <a:endParaRPr/>
          </a:p>
        </p:txBody>
      </p:sp>
      <p:sp>
        <p:nvSpPr>
          <p:cNvPr id="48" name="Google Shape;48;p13"/>
          <p:cNvSpPr txBox="1">
            <a:spLocks noGrp="1"/>
          </p:cNvSpPr>
          <p:nvPr>
            <p:ph type="title" idx="3"/>
          </p:nvPr>
        </p:nvSpPr>
        <p:spPr>
          <a:xfrm>
            <a:off x="2928175" y="1792742"/>
            <a:ext cx="2180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Frank Ruhl Libre Medium"/>
              <a:buNone/>
              <a:defRPr sz="2000">
                <a:latin typeface="Frank Ruhl Libre Medium"/>
                <a:ea typeface="Frank Ruhl Libre Medium"/>
                <a:cs typeface="Frank Ruhl Libre Medium"/>
                <a:sym typeface="Frank Ruhl Libre Medium"/>
              </a:defRPr>
            </a:lvl1pPr>
            <a:lvl2pPr lvl="1"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2pPr>
            <a:lvl3pPr lvl="2"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3pPr>
            <a:lvl4pPr lvl="3"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4pPr>
            <a:lvl5pPr lvl="4"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5pPr>
            <a:lvl6pPr lvl="5"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6pPr>
            <a:lvl7pPr lvl="6"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7pPr>
            <a:lvl8pPr lvl="7"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8pPr>
            <a:lvl9pPr lvl="8"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9pPr>
          </a:lstStyle>
          <a:p>
            <a:endParaRPr/>
          </a:p>
        </p:txBody>
      </p:sp>
      <p:sp>
        <p:nvSpPr>
          <p:cNvPr id="49" name="Google Shape;49;p13"/>
          <p:cNvSpPr txBox="1">
            <a:spLocks noGrp="1"/>
          </p:cNvSpPr>
          <p:nvPr>
            <p:ph type="title" idx="4"/>
          </p:nvPr>
        </p:nvSpPr>
        <p:spPr>
          <a:xfrm>
            <a:off x="5136125" y="1792742"/>
            <a:ext cx="2180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Frank Ruhl Libre Medium"/>
              <a:buNone/>
              <a:defRPr sz="2000">
                <a:latin typeface="Frank Ruhl Libre Medium"/>
                <a:ea typeface="Frank Ruhl Libre Medium"/>
                <a:cs typeface="Frank Ruhl Libre Medium"/>
                <a:sym typeface="Frank Ruhl Libre Medium"/>
              </a:defRPr>
            </a:lvl1pPr>
            <a:lvl2pPr lvl="1"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2pPr>
            <a:lvl3pPr lvl="2"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3pPr>
            <a:lvl4pPr lvl="3"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4pPr>
            <a:lvl5pPr lvl="4"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5pPr>
            <a:lvl6pPr lvl="5"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6pPr>
            <a:lvl7pPr lvl="6"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7pPr>
            <a:lvl8pPr lvl="7"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8pPr>
            <a:lvl9pPr lvl="8"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9pPr>
          </a:lstStyle>
          <a:p>
            <a:endParaRPr/>
          </a:p>
        </p:txBody>
      </p:sp>
      <p:sp>
        <p:nvSpPr>
          <p:cNvPr id="50" name="Google Shape;50;p13"/>
          <p:cNvSpPr txBox="1">
            <a:spLocks noGrp="1"/>
          </p:cNvSpPr>
          <p:nvPr>
            <p:ph type="title" idx="5"/>
          </p:nvPr>
        </p:nvSpPr>
        <p:spPr>
          <a:xfrm>
            <a:off x="1824050" y="3379667"/>
            <a:ext cx="2180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Frank Ruhl Libre Medium"/>
              <a:buNone/>
              <a:defRPr sz="2000">
                <a:latin typeface="Frank Ruhl Libre Medium"/>
                <a:ea typeface="Frank Ruhl Libre Medium"/>
                <a:cs typeface="Frank Ruhl Libre Medium"/>
                <a:sym typeface="Frank Ruhl Libre Medium"/>
              </a:defRPr>
            </a:lvl1pPr>
            <a:lvl2pPr lvl="1"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2pPr>
            <a:lvl3pPr lvl="2"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3pPr>
            <a:lvl4pPr lvl="3"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4pPr>
            <a:lvl5pPr lvl="4"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5pPr>
            <a:lvl6pPr lvl="5"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6pPr>
            <a:lvl7pPr lvl="6"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7pPr>
            <a:lvl8pPr lvl="7"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8pPr>
            <a:lvl9pPr lvl="8"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9pPr>
          </a:lstStyle>
          <a:p>
            <a:endParaRPr/>
          </a:p>
        </p:txBody>
      </p:sp>
      <p:sp>
        <p:nvSpPr>
          <p:cNvPr id="51" name="Google Shape;51;p13"/>
          <p:cNvSpPr txBox="1">
            <a:spLocks noGrp="1"/>
          </p:cNvSpPr>
          <p:nvPr>
            <p:ph type="title" idx="6"/>
          </p:nvPr>
        </p:nvSpPr>
        <p:spPr>
          <a:xfrm>
            <a:off x="4031400" y="3379667"/>
            <a:ext cx="2180400" cy="46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Frank Ruhl Libre Medium"/>
              <a:buNone/>
              <a:defRPr sz="2000">
                <a:latin typeface="Frank Ruhl Libre Medium"/>
                <a:ea typeface="Frank Ruhl Libre Medium"/>
                <a:cs typeface="Frank Ruhl Libre Medium"/>
                <a:sym typeface="Frank Ruhl Libre Medium"/>
              </a:defRPr>
            </a:lvl1pPr>
            <a:lvl2pPr lvl="1"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2pPr>
            <a:lvl3pPr lvl="2"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3pPr>
            <a:lvl4pPr lvl="3"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4pPr>
            <a:lvl5pPr lvl="4"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5pPr>
            <a:lvl6pPr lvl="5"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6pPr>
            <a:lvl7pPr lvl="6"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7pPr>
            <a:lvl8pPr lvl="7"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8pPr>
            <a:lvl9pPr lvl="8"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9pPr>
          </a:lstStyle>
          <a:p>
            <a:endParaRPr/>
          </a:p>
        </p:txBody>
      </p:sp>
      <p:sp>
        <p:nvSpPr>
          <p:cNvPr id="52" name="Google Shape;52;p13"/>
          <p:cNvSpPr txBox="1">
            <a:spLocks noGrp="1"/>
          </p:cNvSpPr>
          <p:nvPr>
            <p:ph type="title" idx="7"/>
          </p:nvPr>
        </p:nvSpPr>
        <p:spPr>
          <a:xfrm>
            <a:off x="6239350" y="3379667"/>
            <a:ext cx="2180400" cy="468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Font typeface="Frank Ruhl Libre Medium"/>
              <a:buNone/>
              <a:defRPr sz="2000">
                <a:latin typeface="Frank Ruhl Libre Medium"/>
                <a:ea typeface="Frank Ruhl Libre Medium"/>
                <a:cs typeface="Frank Ruhl Libre Medium"/>
                <a:sym typeface="Frank Ruhl Libre Medium"/>
              </a:defRPr>
            </a:lvl1pPr>
            <a:lvl2pPr lvl="1"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2pPr>
            <a:lvl3pPr lvl="2"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3pPr>
            <a:lvl4pPr lvl="3"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4pPr>
            <a:lvl5pPr lvl="4"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5pPr>
            <a:lvl6pPr lvl="5"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6pPr>
            <a:lvl7pPr lvl="6"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7pPr>
            <a:lvl8pPr lvl="7"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8pPr>
            <a:lvl9pPr lvl="8" algn="ctr" rtl="0">
              <a:spcBef>
                <a:spcPts val="0"/>
              </a:spcBef>
              <a:spcAft>
                <a:spcPts val="0"/>
              </a:spcAft>
              <a:buSzPts val="2800"/>
              <a:buFont typeface="Frank Ruhl Libre Medium"/>
              <a:buNone/>
              <a:defRPr>
                <a:latin typeface="Frank Ruhl Libre Medium"/>
                <a:ea typeface="Frank Ruhl Libre Medium"/>
                <a:cs typeface="Frank Ruhl Libre Medium"/>
                <a:sym typeface="Frank Ruhl Libre Medium"/>
              </a:defRPr>
            </a:lvl9pPr>
          </a:lstStyle>
          <a:p>
            <a:endParaRPr/>
          </a:p>
        </p:txBody>
      </p:sp>
      <p:sp>
        <p:nvSpPr>
          <p:cNvPr id="53" name="Google Shape;53;p13"/>
          <p:cNvSpPr txBox="1">
            <a:spLocks noGrp="1"/>
          </p:cNvSpPr>
          <p:nvPr>
            <p:ph type="subTitle" idx="1"/>
          </p:nvPr>
        </p:nvSpPr>
        <p:spPr>
          <a:xfrm>
            <a:off x="1036425" y="2155725"/>
            <a:ext cx="15492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13"/>
          <p:cNvSpPr txBox="1">
            <a:spLocks noGrp="1"/>
          </p:cNvSpPr>
          <p:nvPr>
            <p:ph type="subTitle" idx="8"/>
          </p:nvPr>
        </p:nvSpPr>
        <p:spPr>
          <a:xfrm>
            <a:off x="3243775" y="2155725"/>
            <a:ext cx="154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5" name="Google Shape;55;p13"/>
          <p:cNvSpPr txBox="1">
            <a:spLocks noGrp="1"/>
          </p:cNvSpPr>
          <p:nvPr>
            <p:ph type="subTitle" idx="9"/>
          </p:nvPr>
        </p:nvSpPr>
        <p:spPr>
          <a:xfrm>
            <a:off x="5451125" y="2164700"/>
            <a:ext cx="154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6" name="Google Shape;56;p13"/>
          <p:cNvSpPr txBox="1">
            <a:spLocks noGrp="1"/>
          </p:cNvSpPr>
          <p:nvPr>
            <p:ph type="subTitle" idx="13"/>
          </p:nvPr>
        </p:nvSpPr>
        <p:spPr>
          <a:xfrm>
            <a:off x="2139350" y="3736800"/>
            <a:ext cx="154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7" name="Google Shape;57;p13"/>
          <p:cNvSpPr txBox="1">
            <a:spLocks noGrp="1"/>
          </p:cNvSpPr>
          <p:nvPr>
            <p:ph type="subTitle" idx="14"/>
          </p:nvPr>
        </p:nvSpPr>
        <p:spPr>
          <a:xfrm>
            <a:off x="4347300" y="3736800"/>
            <a:ext cx="154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8" name="Google Shape;58;p13"/>
          <p:cNvSpPr txBox="1">
            <a:spLocks noGrp="1"/>
          </p:cNvSpPr>
          <p:nvPr>
            <p:ph type="subTitle" idx="15"/>
          </p:nvPr>
        </p:nvSpPr>
        <p:spPr>
          <a:xfrm>
            <a:off x="6554650" y="3745775"/>
            <a:ext cx="1549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9" name="Google Shape;59;p13"/>
          <p:cNvSpPr txBox="1">
            <a:spLocks noGrp="1"/>
          </p:cNvSpPr>
          <p:nvPr>
            <p:ph type="title" idx="16" hasCustomPrompt="1"/>
          </p:nvPr>
        </p:nvSpPr>
        <p:spPr>
          <a:xfrm>
            <a:off x="1343175" y="1140246"/>
            <a:ext cx="935700" cy="69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1pPr>
            <a:lvl2pPr lvl="1"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2pPr>
            <a:lvl3pPr lvl="2"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3pPr>
            <a:lvl4pPr lvl="3"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4pPr>
            <a:lvl5pPr lvl="4"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5pPr>
            <a:lvl6pPr lvl="5"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6pPr>
            <a:lvl7pPr lvl="6"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7pPr>
            <a:lvl8pPr lvl="7"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8pPr>
            <a:lvl9pPr lvl="8"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9pPr>
          </a:lstStyle>
          <a:p>
            <a:r>
              <a:t>xx%</a:t>
            </a:r>
          </a:p>
        </p:txBody>
      </p:sp>
      <p:sp>
        <p:nvSpPr>
          <p:cNvPr id="60" name="Google Shape;60;p13"/>
          <p:cNvSpPr txBox="1">
            <a:spLocks noGrp="1"/>
          </p:cNvSpPr>
          <p:nvPr>
            <p:ph type="title" idx="17" hasCustomPrompt="1"/>
          </p:nvPr>
        </p:nvSpPr>
        <p:spPr>
          <a:xfrm>
            <a:off x="3550525" y="1140200"/>
            <a:ext cx="935700" cy="69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1pPr>
            <a:lvl2pPr lvl="1"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2pPr>
            <a:lvl3pPr lvl="2"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3pPr>
            <a:lvl4pPr lvl="3"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4pPr>
            <a:lvl5pPr lvl="4"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5pPr>
            <a:lvl6pPr lvl="5"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6pPr>
            <a:lvl7pPr lvl="6"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7pPr>
            <a:lvl8pPr lvl="7"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8pPr>
            <a:lvl9pPr lvl="8"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9pPr>
          </a:lstStyle>
          <a:p>
            <a:r>
              <a:t>xx%</a:t>
            </a:r>
          </a:p>
        </p:txBody>
      </p:sp>
      <p:sp>
        <p:nvSpPr>
          <p:cNvPr id="61" name="Google Shape;61;p13"/>
          <p:cNvSpPr txBox="1">
            <a:spLocks noGrp="1"/>
          </p:cNvSpPr>
          <p:nvPr>
            <p:ph type="title" idx="18" hasCustomPrompt="1"/>
          </p:nvPr>
        </p:nvSpPr>
        <p:spPr>
          <a:xfrm>
            <a:off x="5758475" y="1140200"/>
            <a:ext cx="935700" cy="69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1pPr>
            <a:lvl2pPr lvl="1"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2pPr>
            <a:lvl3pPr lvl="2"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3pPr>
            <a:lvl4pPr lvl="3"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4pPr>
            <a:lvl5pPr lvl="4"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5pPr>
            <a:lvl6pPr lvl="5"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6pPr>
            <a:lvl7pPr lvl="6"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7pPr>
            <a:lvl8pPr lvl="7"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8pPr>
            <a:lvl9pPr lvl="8"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9pPr>
          </a:lstStyle>
          <a:p>
            <a:r>
              <a:t>xx%</a:t>
            </a:r>
          </a:p>
        </p:txBody>
      </p:sp>
      <p:sp>
        <p:nvSpPr>
          <p:cNvPr id="62" name="Google Shape;62;p13"/>
          <p:cNvSpPr txBox="1">
            <a:spLocks noGrp="1"/>
          </p:cNvSpPr>
          <p:nvPr>
            <p:ph type="title" idx="19" hasCustomPrompt="1"/>
          </p:nvPr>
        </p:nvSpPr>
        <p:spPr>
          <a:xfrm>
            <a:off x="2446100" y="2727157"/>
            <a:ext cx="935700" cy="69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1pPr>
            <a:lvl2pPr lvl="1"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2pPr>
            <a:lvl3pPr lvl="2"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3pPr>
            <a:lvl4pPr lvl="3"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4pPr>
            <a:lvl5pPr lvl="4"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5pPr>
            <a:lvl6pPr lvl="5"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6pPr>
            <a:lvl7pPr lvl="6"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7pPr>
            <a:lvl8pPr lvl="7"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8pPr>
            <a:lvl9pPr lvl="8"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9pPr>
          </a:lstStyle>
          <a:p>
            <a:r>
              <a:t>xx%</a:t>
            </a:r>
          </a:p>
        </p:txBody>
      </p:sp>
      <p:sp>
        <p:nvSpPr>
          <p:cNvPr id="63" name="Google Shape;63;p13"/>
          <p:cNvSpPr txBox="1">
            <a:spLocks noGrp="1"/>
          </p:cNvSpPr>
          <p:nvPr>
            <p:ph type="title" idx="20" hasCustomPrompt="1"/>
          </p:nvPr>
        </p:nvSpPr>
        <p:spPr>
          <a:xfrm>
            <a:off x="4653450" y="2727110"/>
            <a:ext cx="935700" cy="69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1pPr>
            <a:lvl2pPr lvl="1"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2pPr>
            <a:lvl3pPr lvl="2"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3pPr>
            <a:lvl4pPr lvl="3"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4pPr>
            <a:lvl5pPr lvl="4"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5pPr>
            <a:lvl6pPr lvl="5"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6pPr>
            <a:lvl7pPr lvl="6"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7pPr>
            <a:lvl8pPr lvl="7"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8pPr>
            <a:lvl9pPr lvl="8"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9pPr>
          </a:lstStyle>
          <a:p>
            <a:r>
              <a:t>xx%</a:t>
            </a:r>
          </a:p>
        </p:txBody>
      </p:sp>
      <p:sp>
        <p:nvSpPr>
          <p:cNvPr id="64" name="Google Shape;64;p13"/>
          <p:cNvSpPr txBox="1">
            <a:spLocks noGrp="1"/>
          </p:cNvSpPr>
          <p:nvPr>
            <p:ph type="title" idx="21" hasCustomPrompt="1"/>
          </p:nvPr>
        </p:nvSpPr>
        <p:spPr>
          <a:xfrm>
            <a:off x="6861400" y="2727110"/>
            <a:ext cx="935700" cy="69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1pPr>
            <a:lvl2pPr lvl="1"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2pPr>
            <a:lvl3pPr lvl="2"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3pPr>
            <a:lvl4pPr lvl="3"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4pPr>
            <a:lvl5pPr lvl="4"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5pPr>
            <a:lvl6pPr lvl="5"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6pPr>
            <a:lvl7pPr lvl="6"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7pPr>
            <a:lvl8pPr lvl="7"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8pPr>
            <a:lvl9pPr lvl="8" algn="ctr" rtl="0">
              <a:spcBef>
                <a:spcPts val="0"/>
              </a:spcBef>
              <a:spcAft>
                <a:spcPts val="0"/>
              </a:spcAft>
              <a:buSzPts val="3500"/>
              <a:buFont typeface="Frank Ruhl Libre Medium"/>
              <a:buNone/>
              <a:defRPr sz="3500">
                <a:latin typeface="Frank Ruhl Libre Medium"/>
                <a:ea typeface="Frank Ruhl Libre Medium"/>
                <a:cs typeface="Frank Ruhl Libre Medium"/>
                <a:sym typeface="Frank Ruhl Libre Medium"/>
              </a:defRPr>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5">
  <p:cSld name="CUSTOM_13">
    <p:spTree>
      <p:nvGrpSpPr>
        <p:cNvPr id="1" name="Shape 148"/>
        <p:cNvGrpSpPr/>
        <p:nvPr/>
      </p:nvGrpSpPr>
      <p:grpSpPr>
        <a:xfrm>
          <a:off x="0" y="0"/>
          <a:ext cx="0" cy="0"/>
          <a:chOff x="0" y="0"/>
          <a:chExt cx="0" cy="0"/>
        </a:xfrm>
      </p:grpSpPr>
      <p:sp>
        <p:nvSpPr>
          <p:cNvPr id="149" name="Google Shape;149;p26"/>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50" name="Google Shape;150;p26"/>
          <p:cNvGrpSpPr/>
          <p:nvPr/>
        </p:nvGrpSpPr>
        <p:grpSpPr>
          <a:xfrm>
            <a:off x="7875354" y="544404"/>
            <a:ext cx="570853" cy="570843"/>
            <a:chOff x="2505600" y="2992352"/>
            <a:chExt cx="570910" cy="570900"/>
          </a:xfrm>
        </p:grpSpPr>
        <p:cxnSp>
          <p:nvCxnSpPr>
            <p:cNvPr id="151" name="Google Shape;151;p26"/>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152" name="Google Shape;152;p26"/>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61"/>
        <p:cNvGrpSpPr/>
        <p:nvPr/>
      </p:nvGrpSpPr>
      <p:grpSpPr>
        <a:xfrm>
          <a:off x="0" y="0"/>
          <a:ext cx="0" cy="0"/>
          <a:chOff x="0" y="0"/>
          <a:chExt cx="0" cy="0"/>
        </a:xfrm>
      </p:grpSpPr>
      <p:sp>
        <p:nvSpPr>
          <p:cNvPr id="162" name="Google Shape;162;p28"/>
          <p:cNvSpPr txBox="1">
            <a:spLocks noGrp="1"/>
          </p:cNvSpPr>
          <p:nvPr>
            <p:ph type="title"/>
          </p:nvPr>
        </p:nvSpPr>
        <p:spPr>
          <a:xfrm>
            <a:off x="2641050" y="1742909"/>
            <a:ext cx="3861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63" name="Google Shape;163;p28"/>
          <p:cNvSpPr txBox="1">
            <a:spLocks noGrp="1"/>
          </p:cNvSpPr>
          <p:nvPr>
            <p:ph type="subTitle" idx="1"/>
          </p:nvPr>
        </p:nvSpPr>
        <p:spPr>
          <a:xfrm>
            <a:off x="2641050" y="2315609"/>
            <a:ext cx="3861900" cy="9777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7200" y="445025"/>
            <a:ext cx="7726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1pPr>
            <a:lvl2pPr lvl="1">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2pPr>
            <a:lvl3pPr lvl="2">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3pPr>
            <a:lvl4pPr lvl="3">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4pPr>
            <a:lvl5pPr lvl="4">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5pPr>
            <a:lvl6pPr lvl="5">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6pPr>
            <a:lvl7pPr lvl="6">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7pPr>
            <a:lvl8pPr lvl="7">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8pPr>
            <a:lvl9pPr lvl="8">
              <a:spcBef>
                <a:spcPts val="0"/>
              </a:spcBef>
              <a:spcAft>
                <a:spcPts val="0"/>
              </a:spcAft>
              <a:buClr>
                <a:schemeClr val="lt1"/>
              </a:buClr>
              <a:buSzPts val="2800"/>
              <a:buFont typeface="Frank Ruhl Libre Black"/>
              <a:buNone/>
              <a:defRPr sz="2800">
                <a:solidFill>
                  <a:schemeClr val="lt1"/>
                </a:solidFill>
                <a:latin typeface="Frank Ruhl Libre Black"/>
                <a:ea typeface="Frank Ruhl Libre Black"/>
                <a:cs typeface="Frank Ruhl Libre Black"/>
                <a:sym typeface="Frank Ruhl Libre Black"/>
              </a:defRPr>
            </a:lvl9pPr>
          </a:lstStyle>
          <a:p>
            <a:endParaRPr/>
          </a:p>
        </p:txBody>
      </p:sp>
      <p:sp>
        <p:nvSpPr>
          <p:cNvPr id="7" name="Google Shape;7;p1"/>
          <p:cNvSpPr txBox="1">
            <a:spLocks noGrp="1"/>
          </p:cNvSpPr>
          <p:nvPr>
            <p:ph type="body" idx="1"/>
          </p:nvPr>
        </p:nvSpPr>
        <p:spPr>
          <a:xfrm>
            <a:off x="707200" y="1152475"/>
            <a:ext cx="77268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2"/>
              </a:buClr>
              <a:buSzPts val="1400"/>
              <a:buFont typeface="Inconsolata"/>
              <a:buChar char="●"/>
              <a:defRPr>
                <a:solidFill>
                  <a:schemeClr val="lt2"/>
                </a:solidFill>
                <a:latin typeface="Inconsolata"/>
                <a:ea typeface="Inconsolata"/>
                <a:cs typeface="Inconsolata"/>
                <a:sym typeface="Inconsolata"/>
              </a:defRPr>
            </a:lvl1pPr>
            <a:lvl2pPr marL="914400" lvl="1" indent="-317500">
              <a:lnSpc>
                <a:spcPct val="100000"/>
              </a:lnSpc>
              <a:spcBef>
                <a:spcPts val="0"/>
              </a:spcBef>
              <a:spcAft>
                <a:spcPts val="0"/>
              </a:spcAft>
              <a:buClr>
                <a:schemeClr val="lt2"/>
              </a:buClr>
              <a:buSzPts val="1400"/>
              <a:buFont typeface="Inconsolata"/>
              <a:buChar char="○"/>
              <a:defRPr>
                <a:solidFill>
                  <a:schemeClr val="lt2"/>
                </a:solidFill>
                <a:latin typeface="Inconsolata"/>
                <a:ea typeface="Inconsolata"/>
                <a:cs typeface="Inconsolata"/>
                <a:sym typeface="Inconsolata"/>
              </a:defRPr>
            </a:lvl2pPr>
            <a:lvl3pPr marL="1371600" lvl="2" indent="-317500">
              <a:lnSpc>
                <a:spcPct val="100000"/>
              </a:lnSpc>
              <a:spcBef>
                <a:spcPts val="0"/>
              </a:spcBef>
              <a:spcAft>
                <a:spcPts val="0"/>
              </a:spcAft>
              <a:buClr>
                <a:schemeClr val="lt2"/>
              </a:buClr>
              <a:buSzPts val="1400"/>
              <a:buFont typeface="Inconsolata"/>
              <a:buChar char="■"/>
              <a:defRPr>
                <a:solidFill>
                  <a:schemeClr val="lt2"/>
                </a:solidFill>
                <a:latin typeface="Inconsolata"/>
                <a:ea typeface="Inconsolata"/>
                <a:cs typeface="Inconsolata"/>
                <a:sym typeface="Inconsolata"/>
              </a:defRPr>
            </a:lvl3pPr>
            <a:lvl4pPr marL="1828800" lvl="3" indent="-317500">
              <a:lnSpc>
                <a:spcPct val="100000"/>
              </a:lnSpc>
              <a:spcBef>
                <a:spcPts val="0"/>
              </a:spcBef>
              <a:spcAft>
                <a:spcPts val="0"/>
              </a:spcAft>
              <a:buClr>
                <a:schemeClr val="lt2"/>
              </a:buClr>
              <a:buSzPts val="1400"/>
              <a:buFont typeface="Inconsolata"/>
              <a:buChar char="●"/>
              <a:defRPr>
                <a:solidFill>
                  <a:schemeClr val="lt2"/>
                </a:solidFill>
                <a:latin typeface="Inconsolata"/>
                <a:ea typeface="Inconsolata"/>
                <a:cs typeface="Inconsolata"/>
                <a:sym typeface="Inconsolata"/>
              </a:defRPr>
            </a:lvl4pPr>
            <a:lvl5pPr marL="2286000" lvl="4" indent="-317500">
              <a:lnSpc>
                <a:spcPct val="100000"/>
              </a:lnSpc>
              <a:spcBef>
                <a:spcPts val="0"/>
              </a:spcBef>
              <a:spcAft>
                <a:spcPts val="0"/>
              </a:spcAft>
              <a:buClr>
                <a:schemeClr val="lt2"/>
              </a:buClr>
              <a:buSzPts val="1400"/>
              <a:buFont typeface="Inconsolata"/>
              <a:buChar char="○"/>
              <a:defRPr>
                <a:solidFill>
                  <a:schemeClr val="lt2"/>
                </a:solidFill>
                <a:latin typeface="Inconsolata"/>
                <a:ea typeface="Inconsolata"/>
                <a:cs typeface="Inconsolata"/>
                <a:sym typeface="Inconsolata"/>
              </a:defRPr>
            </a:lvl5pPr>
            <a:lvl6pPr marL="2743200" lvl="5" indent="-317500">
              <a:lnSpc>
                <a:spcPct val="100000"/>
              </a:lnSpc>
              <a:spcBef>
                <a:spcPts val="0"/>
              </a:spcBef>
              <a:spcAft>
                <a:spcPts val="0"/>
              </a:spcAft>
              <a:buClr>
                <a:schemeClr val="lt2"/>
              </a:buClr>
              <a:buSzPts val="1400"/>
              <a:buFont typeface="Inconsolata"/>
              <a:buChar char="■"/>
              <a:defRPr>
                <a:solidFill>
                  <a:schemeClr val="lt2"/>
                </a:solidFill>
                <a:latin typeface="Inconsolata"/>
                <a:ea typeface="Inconsolata"/>
                <a:cs typeface="Inconsolata"/>
                <a:sym typeface="Inconsolata"/>
              </a:defRPr>
            </a:lvl6pPr>
            <a:lvl7pPr marL="3200400" lvl="6" indent="-317500">
              <a:lnSpc>
                <a:spcPct val="100000"/>
              </a:lnSpc>
              <a:spcBef>
                <a:spcPts val="0"/>
              </a:spcBef>
              <a:spcAft>
                <a:spcPts val="0"/>
              </a:spcAft>
              <a:buClr>
                <a:schemeClr val="lt2"/>
              </a:buClr>
              <a:buSzPts val="1400"/>
              <a:buFont typeface="Inconsolata"/>
              <a:buChar char="●"/>
              <a:defRPr>
                <a:solidFill>
                  <a:schemeClr val="lt2"/>
                </a:solidFill>
                <a:latin typeface="Inconsolata"/>
                <a:ea typeface="Inconsolata"/>
                <a:cs typeface="Inconsolata"/>
                <a:sym typeface="Inconsolata"/>
              </a:defRPr>
            </a:lvl7pPr>
            <a:lvl8pPr marL="3657600" lvl="7" indent="-317500">
              <a:lnSpc>
                <a:spcPct val="100000"/>
              </a:lnSpc>
              <a:spcBef>
                <a:spcPts val="0"/>
              </a:spcBef>
              <a:spcAft>
                <a:spcPts val="0"/>
              </a:spcAft>
              <a:buClr>
                <a:schemeClr val="lt2"/>
              </a:buClr>
              <a:buSzPts val="1400"/>
              <a:buFont typeface="Inconsolata"/>
              <a:buChar char="○"/>
              <a:defRPr>
                <a:solidFill>
                  <a:schemeClr val="lt2"/>
                </a:solidFill>
                <a:latin typeface="Inconsolata"/>
                <a:ea typeface="Inconsolata"/>
                <a:cs typeface="Inconsolata"/>
                <a:sym typeface="Inconsolata"/>
              </a:defRPr>
            </a:lvl8pPr>
            <a:lvl9pPr marL="4114800" lvl="8" indent="-317500">
              <a:lnSpc>
                <a:spcPct val="100000"/>
              </a:lnSpc>
              <a:spcBef>
                <a:spcPts val="0"/>
              </a:spcBef>
              <a:spcAft>
                <a:spcPts val="0"/>
              </a:spcAft>
              <a:buClr>
                <a:schemeClr val="lt2"/>
              </a:buClr>
              <a:buSzPts val="1400"/>
              <a:buFont typeface="Inconsolata"/>
              <a:buChar char="■"/>
              <a:defRPr>
                <a:solidFill>
                  <a:schemeClr val="lt2"/>
                </a:solidFill>
                <a:latin typeface="Inconsolata"/>
                <a:ea typeface="Inconsolata"/>
                <a:cs typeface="Inconsolata"/>
                <a:sym typeface="Inconsolat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6" r:id="rId5"/>
    <p:sldLayoutId id="2147483658" r:id="rId6"/>
    <p:sldLayoutId id="2147483659" r:id="rId7"/>
    <p:sldLayoutId id="2147483672" r:id="rId8"/>
    <p:sldLayoutId id="2147483674" r:id="rId9"/>
    <p:sldLayoutId id="2147483675" r:id="rId10"/>
    <p:sldLayoutId id="2147483677" r:id="rId11"/>
    <p:sldLayoutId id="2147483679" r:id="rId12"/>
    <p:sldLayoutId id="2147483685"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18.png"/><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4.xml"/><Relationship Id="rId5" Type="http://schemas.openxmlformats.org/officeDocument/2006/relationships/image" Target="../media/image20.png"/><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22.png"/><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9.xml"/><Relationship Id="rId5" Type="http://schemas.openxmlformats.org/officeDocument/2006/relationships/hyperlink" Target="https://creativecommons.org/licenses/by-nc-sa/4.0/" TargetMode="External"/><Relationship Id="rId4" Type="http://schemas.openxmlformats.org/officeDocument/2006/relationships/hyperlink" Target="https://www.kaggle.com/olistbr/brazilian-ecommerce"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42"/>
          <p:cNvPicPr preferRelativeResize="0"/>
          <p:nvPr/>
        </p:nvPicPr>
        <p:blipFill rotWithShape="1">
          <a:blip r:embed="rId3">
            <a:alphaModFix/>
          </a:blip>
          <a:srcRect t="7741" b="7741"/>
          <a:stretch/>
        </p:blipFill>
        <p:spPr>
          <a:xfrm>
            <a:off x="0" y="0"/>
            <a:ext cx="9144003" cy="5143499"/>
          </a:xfrm>
          <a:prstGeom prst="rect">
            <a:avLst/>
          </a:prstGeom>
          <a:noFill/>
          <a:ln>
            <a:noFill/>
          </a:ln>
        </p:spPr>
      </p:pic>
      <p:cxnSp>
        <p:nvCxnSpPr>
          <p:cNvPr id="291" name="Google Shape;291;p42"/>
          <p:cNvCxnSpPr/>
          <p:nvPr/>
        </p:nvCxnSpPr>
        <p:spPr>
          <a:xfrm rot="10800000">
            <a:off x="707200" y="2571850"/>
            <a:ext cx="0" cy="2033700"/>
          </a:xfrm>
          <a:prstGeom prst="straightConnector1">
            <a:avLst/>
          </a:prstGeom>
          <a:noFill/>
          <a:ln w="19050" cap="flat" cmpd="sng">
            <a:solidFill>
              <a:schemeClr val="lt1"/>
            </a:solidFill>
            <a:prstDash val="solid"/>
            <a:round/>
            <a:headEnd type="none" w="med" len="med"/>
            <a:tailEnd type="none" w="med" len="med"/>
          </a:ln>
        </p:spPr>
      </p:cxnSp>
      <p:cxnSp>
        <p:nvCxnSpPr>
          <p:cNvPr id="292" name="Google Shape;292;p42"/>
          <p:cNvCxnSpPr/>
          <p:nvPr/>
        </p:nvCxnSpPr>
        <p:spPr>
          <a:xfrm rot="10800000">
            <a:off x="8433975" y="546650"/>
            <a:ext cx="0" cy="2033700"/>
          </a:xfrm>
          <a:prstGeom prst="straightConnector1">
            <a:avLst/>
          </a:prstGeom>
          <a:noFill/>
          <a:ln w="19050" cap="flat" cmpd="sng">
            <a:solidFill>
              <a:schemeClr val="lt1"/>
            </a:solidFill>
            <a:prstDash val="solid"/>
            <a:round/>
            <a:headEnd type="none" w="med" len="med"/>
            <a:tailEnd type="none" w="med" len="med"/>
          </a:ln>
        </p:spPr>
      </p:cxnSp>
      <p:grpSp>
        <p:nvGrpSpPr>
          <p:cNvPr id="293" name="Google Shape;293;p42"/>
          <p:cNvGrpSpPr/>
          <p:nvPr/>
        </p:nvGrpSpPr>
        <p:grpSpPr>
          <a:xfrm>
            <a:off x="701200" y="533800"/>
            <a:ext cx="3870900" cy="758700"/>
            <a:chOff x="701200" y="533800"/>
            <a:chExt cx="3870900" cy="758700"/>
          </a:xfrm>
        </p:grpSpPr>
        <p:cxnSp>
          <p:nvCxnSpPr>
            <p:cNvPr id="294" name="Google Shape;294;p42"/>
            <p:cNvCxnSpPr/>
            <p:nvPr/>
          </p:nvCxnSpPr>
          <p:spPr>
            <a:xfrm>
              <a:off x="707200" y="543550"/>
              <a:ext cx="3864900" cy="0"/>
            </a:xfrm>
            <a:prstGeom prst="straightConnector1">
              <a:avLst/>
            </a:prstGeom>
            <a:noFill/>
            <a:ln w="19050" cap="flat" cmpd="sng">
              <a:solidFill>
                <a:schemeClr val="lt1"/>
              </a:solidFill>
              <a:prstDash val="solid"/>
              <a:round/>
              <a:headEnd type="none" w="med" len="med"/>
              <a:tailEnd type="none" w="med" len="med"/>
            </a:ln>
          </p:spPr>
        </p:cxnSp>
        <p:cxnSp>
          <p:nvCxnSpPr>
            <p:cNvPr id="295" name="Google Shape;295;p42"/>
            <p:cNvCxnSpPr/>
            <p:nvPr/>
          </p:nvCxnSpPr>
          <p:spPr>
            <a:xfrm>
              <a:off x="701200" y="533800"/>
              <a:ext cx="0" cy="758700"/>
            </a:xfrm>
            <a:prstGeom prst="straightConnector1">
              <a:avLst/>
            </a:prstGeom>
            <a:noFill/>
            <a:ln w="19050" cap="flat" cmpd="sng">
              <a:solidFill>
                <a:schemeClr val="lt1"/>
              </a:solidFill>
              <a:prstDash val="solid"/>
              <a:round/>
              <a:headEnd type="none" w="med" len="med"/>
              <a:tailEnd type="none" w="med" len="med"/>
            </a:ln>
          </p:spPr>
        </p:cxnSp>
      </p:grpSp>
      <p:grpSp>
        <p:nvGrpSpPr>
          <p:cNvPr id="296" name="Google Shape;296;p42"/>
          <p:cNvGrpSpPr/>
          <p:nvPr/>
        </p:nvGrpSpPr>
        <p:grpSpPr>
          <a:xfrm flipH="1">
            <a:off x="4563075" y="3846850"/>
            <a:ext cx="3870900" cy="758700"/>
            <a:chOff x="701200" y="533800"/>
            <a:chExt cx="3870900" cy="758700"/>
          </a:xfrm>
        </p:grpSpPr>
        <p:cxnSp>
          <p:nvCxnSpPr>
            <p:cNvPr id="297" name="Google Shape;297;p42"/>
            <p:cNvCxnSpPr/>
            <p:nvPr/>
          </p:nvCxnSpPr>
          <p:spPr>
            <a:xfrm>
              <a:off x="707200" y="1292500"/>
              <a:ext cx="3864900" cy="0"/>
            </a:xfrm>
            <a:prstGeom prst="straightConnector1">
              <a:avLst/>
            </a:prstGeom>
            <a:noFill/>
            <a:ln w="19050" cap="flat" cmpd="sng">
              <a:solidFill>
                <a:schemeClr val="lt1"/>
              </a:solidFill>
              <a:prstDash val="solid"/>
              <a:round/>
              <a:headEnd type="none" w="med" len="med"/>
              <a:tailEnd type="none" w="med" len="med"/>
            </a:ln>
          </p:spPr>
        </p:cxnSp>
        <p:cxnSp>
          <p:nvCxnSpPr>
            <p:cNvPr id="298" name="Google Shape;298;p42"/>
            <p:cNvCxnSpPr/>
            <p:nvPr/>
          </p:nvCxnSpPr>
          <p:spPr>
            <a:xfrm>
              <a:off x="701200" y="533800"/>
              <a:ext cx="0" cy="758700"/>
            </a:xfrm>
            <a:prstGeom prst="straightConnector1">
              <a:avLst/>
            </a:prstGeom>
            <a:noFill/>
            <a:ln w="19050" cap="flat" cmpd="sng">
              <a:solidFill>
                <a:schemeClr val="lt1"/>
              </a:solidFill>
              <a:prstDash val="solid"/>
              <a:round/>
              <a:headEnd type="none" w="med" len="med"/>
              <a:tailEnd type="none" w="med" len="med"/>
            </a:ln>
          </p:spPr>
        </p:cxnSp>
      </p:grpSp>
      <p:sp>
        <p:nvSpPr>
          <p:cNvPr id="299" name="Google Shape;299;p42"/>
          <p:cNvSpPr txBox="1">
            <a:spLocks noGrp="1"/>
          </p:cNvSpPr>
          <p:nvPr>
            <p:ph type="ctrTitle"/>
          </p:nvPr>
        </p:nvSpPr>
        <p:spPr>
          <a:xfrm>
            <a:off x="707200" y="1583075"/>
            <a:ext cx="7726800" cy="13776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id-ID" sz="3600" dirty="0"/>
              <a:t>Tree-Based Algorithms Approach on Predicting Customer Satisfaction</a:t>
            </a:r>
            <a:endParaRPr sz="3600" dirty="0">
              <a:solidFill>
                <a:schemeClr val="lt1"/>
              </a:solidFill>
              <a:latin typeface="Frank Ruhl Libre Black"/>
              <a:ea typeface="Frank Ruhl Libre Black"/>
              <a:cs typeface="Frank Ruhl Libre Black"/>
              <a:sym typeface="Frank Ruhl Libre Black"/>
            </a:endParaRPr>
          </a:p>
        </p:txBody>
      </p:sp>
      <p:sp>
        <p:nvSpPr>
          <p:cNvPr id="300" name="Google Shape;300;p42"/>
          <p:cNvSpPr txBox="1">
            <a:spLocks noGrp="1"/>
          </p:cNvSpPr>
          <p:nvPr>
            <p:ph type="subTitle" idx="1"/>
          </p:nvPr>
        </p:nvSpPr>
        <p:spPr>
          <a:xfrm>
            <a:off x="707200" y="3112950"/>
            <a:ext cx="7726800" cy="447600"/>
          </a:xfrm>
          <a:prstGeom prst="rect">
            <a:avLst/>
          </a:prstGeom>
          <a:effectLst>
            <a:outerShdw blurRad="57150" dist="19050" dir="5400000" algn="bl" rotWithShape="0">
              <a:srgbClr val="000000">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id-ID" sz="2200" dirty="0">
                <a:solidFill>
                  <a:schemeClr val="lt1"/>
                </a:solidFill>
                <a:latin typeface="Inconsolata"/>
                <a:ea typeface="Inconsolata"/>
                <a:cs typeface="Inconsolata"/>
                <a:sym typeface="Inconsolata"/>
              </a:rPr>
              <a:t>By: Zikry Adjie Nugraha</a:t>
            </a:r>
            <a:endParaRPr dirty="0">
              <a:solidFill>
                <a:schemeClr val="lt1"/>
              </a:solidFill>
              <a:latin typeface="Inconsolata"/>
              <a:ea typeface="Inconsolata"/>
              <a:cs typeface="Inconsolata"/>
              <a:sym typeface="Inconsolat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pic>
        <p:nvPicPr>
          <p:cNvPr id="805" name="Google Shape;805;p68"/>
          <p:cNvPicPr preferRelativeResize="0"/>
          <p:nvPr/>
        </p:nvPicPr>
        <p:blipFill rotWithShape="1">
          <a:blip r:embed="rId3">
            <a:alphaModFix/>
          </a:blip>
          <a:srcRect t="7798" b="7806"/>
          <a:stretch/>
        </p:blipFill>
        <p:spPr>
          <a:xfrm>
            <a:off x="0" y="0"/>
            <a:ext cx="9144003" cy="5143501"/>
          </a:xfrm>
          <a:prstGeom prst="rect">
            <a:avLst/>
          </a:prstGeom>
          <a:noFill/>
          <a:ln>
            <a:noFill/>
          </a:ln>
        </p:spPr>
      </p:pic>
      <p:sp>
        <p:nvSpPr>
          <p:cNvPr id="806" name="Google Shape;806;p68"/>
          <p:cNvSpPr/>
          <p:nvPr/>
        </p:nvSpPr>
        <p:spPr>
          <a:xfrm>
            <a:off x="414671" y="361507"/>
            <a:ext cx="8314659" cy="4320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 name="Picture 15">
            <a:extLst>
              <a:ext uri="{FF2B5EF4-FFF2-40B4-BE49-F238E27FC236}">
                <a16:creationId xmlns:a16="http://schemas.microsoft.com/office/drawing/2014/main" id="{CB15934A-3035-4FBE-98DA-3DEA4143F339}"/>
              </a:ext>
            </a:extLst>
          </p:cNvPr>
          <p:cNvPicPr>
            <a:picLocks noChangeAspect="1"/>
          </p:cNvPicPr>
          <p:nvPr/>
        </p:nvPicPr>
        <p:blipFill>
          <a:blip r:embed="rId4"/>
          <a:stretch>
            <a:fillRect/>
          </a:stretch>
        </p:blipFill>
        <p:spPr>
          <a:xfrm>
            <a:off x="1105924" y="559392"/>
            <a:ext cx="6932152" cy="3172636"/>
          </a:xfrm>
          <a:prstGeom prst="rect">
            <a:avLst/>
          </a:prstGeom>
        </p:spPr>
      </p:pic>
      <p:sp>
        <p:nvSpPr>
          <p:cNvPr id="18" name="Text Placeholder 2">
            <a:extLst>
              <a:ext uri="{FF2B5EF4-FFF2-40B4-BE49-F238E27FC236}">
                <a16:creationId xmlns:a16="http://schemas.microsoft.com/office/drawing/2014/main" id="{1C1F81BA-35ED-49FD-92BE-435642CDB4F8}"/>
              </a:ext>
            </a:extLst>
          </p:cNvPr>
          <p:cNvSpPr txBox="1">
            <a:spLocks/>
          </p:cNvSpPr>
          <p:nvPr/>
        </p:nvSpPr>
        <p:spPr>
          <a:xfrm>
            <a:off x="414670" y="3791771"/>
            <a:ext cx="7740504" cy="7923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1pPr>
            <a:lvl2pPr marL="914400" marR="0" lvl="1"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2pPr>
            <a:lvl3pPr marL="1371600" marR="0" lvl="2"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3pPr>
            <a:lvl4pPr marL="1828800" marR="0" lvl="3"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4pPr>
            <a:lvl5pPr marL="2286000" marR="0" lvl="4"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5pPr>
            <a:lvl6pPr marL="2743200" marR="0" lvl="5"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6pPr>
            <a:lvl7pPr marL="3200400" marR="0" lvl="6"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7pPr>
            <a:lvl8pPr marL="3657600" marR="0" lvl="7"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8pPr>
            <a:lvl9pPr marL="4114800" marR="0" lvl="8"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Bed bath table has the most purchased product by customers with more than 10,000 order</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pic>
        <p:nvPicPr>
          <p:cNvPr id="805" name="Google Shape;805;p68"/>
          <p:cNvPicPr preferRelativeResize="0"/>
          <p:nvPr/>
        </p:nvPicPr>
        <p:blipFill rotWithShape="1">
          <a:blip r:embed="rId3">
            <a:alphaModFix/>
          </a:blip>
          <a:srcRect t="7798" b="7806"/>
          <a:stretch/>
        </p:blipFill>
        <p:spPr>
          <a:xfrm>
            <a:off x="0" y="0"/>
            <a:ext cx="9144003" cy="5143501"/>
          </a:xfrm>
          <a:prstGeom prst="rect">
            <a:avLst/>
          </a:prstGeom>
          <a:noFill/>
          <a:ln>
            <a:noFill/>
          </a:ln>
        </p:spPr>
      </p:pic>
      <p:sp>
        <p:nvSpPr>
          <p:cNvPr id="806" name="Google Shape;806;p68"/>
          <p:cNvSpPr/>
          <p:nvPr/>
        </p:nvSpPr>
        <p:spPr>
          <a:xfrm>
            <a:off x="414671" y="361507"/>
            <a:ext cx="8314659" cy="4320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C2ED98B9-8BBD-475A-B766-BFE25EAFE67A}"/>
              </a:ext>
            </a:extLst>
          </p:cNvPr>
          <p:cNvPicPr>
            <a:picLocks noChangeAspect="1"/>
          </p:cNvPicPr>
          <p:nvPr/>
        </p:nvPicPr>
        <p:blipFill>
          <a:blip r:embed="rId4"/>
          <a:stretch>
            <a:fillRect/>
          </a:stretch>
        </p:blipFill>
        <p:spPr>
          <a:xfrm>
            <a:off x="2248686" y="677506"/>
            <a:ext cx="4646628" cy="2823332"/>
          </a:xfrm>
          <a:prstGeom prst="rect">
            <a:avLst/>
          </a:prstGeom>
        </p:spPr>
      </p:pic>
      <p:sp>
        <p:nvSpPr>
          <p:cNvPr id="6" name="Text Placeholder 2">
            <a:extLst>
              <a:ext uri="{FF2B5EF4-FFF2-40B4-BE49-F238E27FC236}">
                <a16:creationId xmlns:a16="http://schemas.microsoft.com/office/drawing/2014/main" id="{AD4CE436-A2FB-4F4E-810F-8B276FD14103}"/>
              </a:ext>
            </a:extLst>
          </p:cNvPr>
          <p:cNvSpPr txBox="1">
            <a:spLocks/>
          </p:cNvSpPr>
          <p:nvPr/>
        </p:nvSpPr>
        <p:spPr>
          <a:xfrm>
            <a:off x="414670" y="3791771"/>
            <a:ext cx="7740504" cy="79233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1pPr>
            <a:lvl2pPr marL="914400" marR="0" lvl="1"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2pPr>
            <a:lvl3pPr marL="1371600" marR="0" lvl="2"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3pPr>
            <a:lvl4pPr marL="1828800" marR="0" lvl="3"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4pPr>
            <a:lvl5pPr marL="2286000" marR="0" lvl="4"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5pPr>
            <a:lvl6pPr marL="2743200" marR="0" lvl="5"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6pPr>
            <a:lvl7pPr marL="3200400" marR="0" lvl="6"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7pPr>
            <a:lvl8pPr marL="3657600" marR="0" lvl="7"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8pPr>
            <a:lvl9pPr marL="4114800" marR="0" lvl="8"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Credit card has been the most favorite type of payment with payment value above 175</a:t>
            </a:r>
          </a:p>
          <a:p>
            <a:pPr algn="just">
              <a:buFont typeface="Arial" panose="020B0604020202020204" pitchFamily="34" charset="0"/>
              <a:buChar char="•"/>
            </a:pPr>
            <a:r>
              <a:rPr lang="id-ID" sz="1600" dirty="0">
                <a:solidFill>
                  <a:schemeClr val="bg1"/>
                </a:solidFill>
                <a:latin typeface="+mn-lt"/>
              </a:rPr>
              <a:t>Voucher has been the least favourite type of payment with payment value under 75</a:t>
            </a:r>
          </a:p>
        </p:txBody>
      </p:sp>
    </p:spTree>
    <p:extLst>
      <p:ext uri="{BB962C8B-B14F-4D97-AF65-F5344CB8AC3E}">
        <p14:creationId xmlns:p14="http://schemas.microsoft.com/office/powerpoint/2010/main" val="30899903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pic>
        <p:nvPicPr>
          <p:cNvPr id="805" name="Google Shape;805;p68"/>
          <p:cNvPicPr preferRelativeResize="0"/>
          <p:nvPr/>
        </p:nvPicPr>
        <p:blipFill rotWithShape="1">
          <a:blip r:embed="rId3">
            <a:alphaModFix/>
          </a:blip>
          <a:srcRect t="7798" b="7806"/>
          <a:stretch/>
        </p:blipFill>
        <p:spPr>
          <a:xfrm>
            <a:off x="0" y="0"/>
            <a:ext cx="9144003" cy="5143501"/>
          </a:xfrm>
          <a:prstGeom prst="rect">
            <a:avLst/>
          </a:prstGeom>
          <a:noFill/>
          <a:ln>
            <a:noFill/>
          </a:ln>
        </p:spPr>
      </p:pic>
      <p:sp>
        <p:nvSpPr>
          <p:cNvPr id="806" name="Google Shape;806;p68"/>
          <p:cNvSpPr/>
          <p:nvPr/>
        </p:nvSpPr>
        <p:spPr>
          <a:xfrm>
            <a:off x="414671" y="361507"/>
            <a:ext cx="8314659" cy="4320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526BB5F7-391D-4867-ACD2-1BD3420C757E}"/>
              </a:ext>
            </a:extLst>
          </p:cNvPr>
          <p:cNvPicPr>
            <a:picLocks noChangeAspect="1"/>
          </p:cNvPicPr>
          <p:nvPr/>
        </p:nvPicPr>
        <p:blipFill>
          <a:blip r:embed="rId4"/>
          <a:stretch>
            <a:fillRect/>
          </a:stretch>
        </p:blipFill>
        <p:spPr>
          <a:xfrm>
            <a:off x="2245296" y="574158"/>
            <a:ext cx="4653407" cy="2822400"/>
          </a:xfrm>
          <a:prstGeom prst="rect">
            <a:avLst/>
          </a:prstGeom>
        </p:spPr>
      </p:pic>
      <p:sp>
        <p:nvSpPr>
          <p:cNvPr id="11" name="Text Placeholder 2">
            <a:extLst>
              <a:ext uri="{FF2B5EF4-FFF2-40B4-BE49-F238E27FC236}">
                <a16:creationId xmlns:a16="http://schemas.microsoft.com/office/drawing/2014/main" id="{7C9AAC15-A56D-4FF1-A405-FBA1BCAA9F06}"/>
              </a:ext>
            </a:extLst>
          </p:cNvPr>
          <p:cNvSpPr txBox="1">
            <a:spLocks/>
          </p:cNvSpPr>
          <p:nvPr/>
        </p:nvSpPr>
        <p:spPr>
          <a:xfrm>
            <a:off x="414670" y="3498113"/>
            <a:ext cx="7740504" cy="10859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1pPr>
            <a:lvl2pPr marL="914400" marR="0" lvl="1"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2pPr>
            <a:lvl3pPr marL="1371600" marR="0" lvl="2"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3pPr>
            <a:lvl4pPr marL="1828800" marR="0" lvl="3"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4pPr>
            <a:lvl5pPr marL="2286000" marR="0" lvl="4"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5pPr>
            <a:lvl6pPr marL="2743200" marR="0" lvl="5"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6pPr>
            <a:lvl7pPr marL="3200400" marR="0" lvl="6"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7pPr>
            <a:lvl8pPr marL="3657600" marR="0" lvl="7"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8pPr>
            <a:lvl9pPr marL="4114800" marR="0" lvl="8"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The bigger the payment value the lower the review score</a:t>
            </a:r>
          </a:p>
          <a:p>
            <a:pPr algn="just">
              <a:buFont typeface="Arial" panose="020B0604020202020204" pitchFamily="34" charset="0"/>
              <a:buChar char="•"/>
            </a:pPr>
            <a:r>
              <a:rPr lang="id-ID" sz="1600" dirty="0">
                <a:solidFill>
                  <a:schemeClr val="bg1"/>
                </a:solidFill>
                <a:latin typeface="+mn-lt"/>
              </a:rPr>
              <a:t>Most of the review score with value 1 has a payment value above 200</a:t>
            </a:r>
          </a:p>
          <a:p>
            <a:pPr algn="just">
              <a:buFont typeface="Arial" panose="020B0604020202020204" pitchFamily="34" charset="0"/>
              <a:buChar char="•"/>
            </a:pPr>
            <a:r>
              <a:rPr lang="id-ID" sz="1600" dirty="0">
                <a:solidFill>
                  <a:schemeClr val="bg1"/>
                </a:solidFill>
                <a:latin typeface="+mn-lt"/>
              </a:rPr>
              <a:t>Payment value with value under 175 makes the review score on the scale of 3 to 5</a:t>
            </a:r>
          </a:p>
        </p:txBody>
      </p:sp>
    </p:spTree>
    <p:extLst>
      <p:ext uri="{BB962C8B-B14F-4D97-AF65-F5344CB8AC3E}">
        <p14:creationId xmlns:p14="http://schemas.microsoft.com/office/powerpoint/2010/main" val="5864234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pic>
        <p:nvPicPr>
          <p:cNvPr id="805" name="Google Shape;805;p68"/>
          <p:cNvPicPr preferRelativeResize="0"/>
          <p:nvPr/>
        </p:nvPicPr>
        <p:blipFill rotWithShape="1">
          <a:blip r:embed="rId3">
            <a:alphaModFix/>
          </a:blip>
          <a:srcRect t="7798" b="7806"/>
          <a:stretch/>
        </p:blipFill>
        <p:spPr>
          <a:xfrm>
            <a:off x="0" y="0"/>
            <a:ext cx="9144003" cy="5143501"/>
          </a:xfrm>
          <a:prstGeom prst="rect">
            <a:avLst/>
          </a:prstGeom>
          <a:noFill/>
          <a:ln>
            <a:noFill/>
          </a:ln>
        </p:spPr>
      </p:pic>
      <p:sp>
        <p:nvSpPr>
          <p:cNvPr id="806" name="Google Shape;806;p68"/>
          <p:cNvSpPr/>
          <p:nvPr/>
        </p:nvSpPr>
        <p:spPr>
          <a:xfrm>
            <a:off x="414671" y="361507"/>
            <a:ext cx="8314659" cy="4320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 name="Picture 7">
            <a:extLst>
              <a:ext uri="{FF2B5EF4-FFF2-40B4-BE49-F238E27FC236}">
                <a16:creationId xmlns:a16="http://schemas.microsoft.com/office/drawing/2014/main" id="{1E06016A-57A8-4A56-B4D3-461E58CE239D}"/>
              </a:ext>
            </a:extLst>
          </p:cNvPr>
          <p:cNvPicPr>
            <a:picLocks noChangeAspect="1"/>
          </p:cNvPicPr>
          <p:nvPr/>
        </p:nvPicPr>
        <p:blipFill>
          <a:blip r:embed="rId4"/>
          <a:stretch>
            <a:fillRect/>
          </a:stretch>
        </p:blipFill>
        <p:spPr>
          <a:xfrm>
            <a:off x="2245296" y="555181"/>
            <a:ext cx="4653407" cy="2822400"/>
          </a:xfrm>
          <a:prstGeom prst="rect">
            <a:avLst/>
          </a:prstGeom>
        </p:spPr>
      </p:pic>
      <p:sp>
        <p:nvSpPr>
          <p:cNvPr id="7" name="Text Placeholder 2">
            <a:extLst>
              <a:ext uri="{FF2B5EF4-FFF2-40B4-BE49-F238E27FC236}">
                <a16:creationId xmlns:a16="http://schemas.microsoft.com/office/drawing/2014/main" id="{E024D121-83B8-420C-8601-B780BD48685C}"/>
              </a:ext>
            </a:extLst>
          </p:cNvPr>
          <p:cNvSpPr txBox="1">
            <a:spLocks/>
          </p:cNvSpPr>
          <p:nvPr/>
        </p:nvSpPr>
        <p:spPr>
          <a:xfrm>
            <a:off x="414670" y="3498113"/>
            <a:ext cx="7740504" cy="10859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1pPr>
            <a:lvl2pPr marL="914400" marR="0" lvl="1"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2pPr>
            <a:lvl3pPr marL="1371600" marR="0" lvl="2"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3pPr>
            <a:lvl4pPr marL="1828800" marR="0" lvl="3"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4pPr>
            <a:lvl5pPr marL="2286000" marR="0" lvl="4"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5pPr>
            <a:lvl6pPr marL="2743200" marR="0" lvl="5"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6pPr>
            <a:lvl7pPr marL="3200400" marR="0" lvl="6"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7pPr>
            <a:lvl8pPr marL="3657600" marR="0" lvl="7"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8pPr>
            <a:lvl9pPr marL="4114800" marR="0" lvl="8"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The lower price value doesn’t make the review score to increase significantly</a:t>
            </a:r>
          </a:p>
          <a:p>
            <a:pPr algn="just">
              <a:buFont typeface="Arial" panose="020B0604020202020204" pitchFamily="34" charset="0"/>
              <a:buChar char="•"/>
            </a:pPr>
            <a:r>
              <a:rPr lang="id-ID" sz="1600" dirty="0">
                <a:solidFill>
                  <a:schemeClr val="bg1"/>
                </a:solidFill>
                <a:latin typeface="+mn-lt"/>
              </a:rPr>
              <a:t>The high price product can bring both good and bad review score</a:t>
            </a:r>
          </a:p>
          <a:p>
            <a:pPr algn="just">
              <a:buFont typeface="Arial" panose="020B0604020202020204" pitchFamily="34" charset="0"/>
              <a:buChar char="•"/>
            </a:pPr>
            <a:r>
              <a:rPr lang="id-ID" sz="1600" dirty="0">
                <a:solidFill>
                  <a:schemeClr val="bg1"/>
                </a:solidFill>
                <a:latin typeface="+mn-lt"/>
              </a:rPr>
              <a:t>The lowest price value has review score value of 3</a:t>
            </a:r>
          </a:p>
        </p:txBody>
      </p:sp>
    </p:spTree>
    <p:extLst>
      <p:ext uri="{BB962C8B-B14F-4D97-AF65-F5344CB8AC3E}">
        <p14:creationId xmlns:p14="http://schemas.microsoft.com/office/powerpoint/2010/main" val="1271873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pic>
        <p:nvPicPr>
          <p:cNvPr id="805" name="Google Shape;805;p68"/>
          <p:cNvPicPr preferRelativeResize="0"/>
          <p:nvPr/>
        </p:nvPicPr>
        <p:blipFill rotWithShape="1">
          <a:blip r:embed="rId3">
            <a:alphaModFix/>
          </a:blip>
          <a:srcRect t="7798" b="7806"/>
          <a:stretch/>
        </p:blipFill>
        <p:spPr>
          <a:xfrm>
            <a:off x="0" y="0"/>
            <a:ext cx="9144003" cy="5143501"/>
          </a:xfrm>
          <a:prstGeom prst="rect">
            <a:avLst/>
          </a:prstGeom>
          <a:noFill/>
          <a:ln>
            <a:noFill/>
          </a:ln>
        </p:spPr>
      </p:pic>
      <p:sp>
        <p:nvSpPr>
          <p:cNvPr id="806" name="Google Shape;806;p68"/>
          <p:cNvSpPr/>
          <p:nvPr/>
        </p:nvSpPr>
        <p:spPr>
          <a:xfrm>
            <a:off x="414671" y="361507"/>
            <a:ext cx="8314659" cy="4320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D4277149-20AD-4B93-A4B7-2BBE1FCC17F2}"/>
              </a:ext>
            </a:extLst>
          </p:cNvPr>
          <p:cNvPicPr>
            <a:picLocks noChangeAspect="1"/>
          </p:cNvPicPr>
          <p:nvPr/>
        </p:nvPicPr>
        <p:blipFill>
          <a:blip r:embed="rId4"/>
          <a:stretch>
            <a:fillRect/>
          </a:stretch>
        </p:blipFill>
        <p:spPr>
          <a:xfrm>
            <a:off x="2275644" y="586549"/>
            <a:ext cx="4592712" cy="2822400"/>
          </a:xfrm>
          <a:prstGeom prst="rect">
            <a:avLst/>
          </a:prstGeom>
        </p:spPr>
      </p:pic>
      <p:sp>
        <p:nvSpPr>
          <p:cNvPr id="7" name="Text Placeholder 2">
            <a:extLst>
              <a:ext uri="{FF2B5EF4-FFF2-40B4-BE49-F238E27FC236}">
                <a16:creationId xmlns:a16="http://schemas.microsoft.com/office/drawing/2014/main" id="{D7A015B9-F325-489A-85C5-9DF76BC8D10D}"/>
              </a:ext>
            </a:extLst>
          </p:cNvPr>
          <p:cNvSpPr txBox="1">
            <a:spLocks/>
          </p:cNvSpPr>
          <p:nvPr/>
        </p:nvSpPr>
        <p:spPr>
          <a:xfrm>
            <a:off x="414669" y="3498113"/>
            <a:ext cx="7995683" cy="10859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1pPr>
            <a:lvl2pPr marL="914400" marR="0" lvl="1"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2pPr>
            <a:lvl3pPr marL="1371600" marR="0" lvl="2"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3pPr>
            <a:lvl4pPr marL="1828800" marR="0" lvl="3"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4pPr>
            <a:lvl5pPr marL="2286000" marR="0" lvl="4"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5pPr>
            <a:lvl6pPr marL="2743200" marR="0" lvl="5"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6pPr>
            <a:lvl7pPr marL="3200400" marR="0" lvl="6"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7pPr>
            <a:lvl8pPr marL="3657600" marR="0" lvl="7"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8pPr>
            <a:lvl9pPr marL="4114800" marR="0" lvl="8"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The bigger the freight value the lower the review score</a:t>
            </a:r>
          </a:p>
          <a:p>
            <a:pPr algn="just">
              <a:buFont typeface="Arial" panose="020B0604020202020204" pitchFamily="34" charset="0"/>
              <a:buChar char="•"/>
            </a:pPr>
            <a:r>
              <a:rPr lang="id-ID" sz="1600" dirty="0">
                <a:solidFill>
                  <a:schemeClr val="bg1"/>
                </a:solidFill>
                <a:latin typeface="+mn-lt"/>
              </a:rPr>
              <a:t>Most of the review score with value 5 has a freight value under 20</a:t>
            </a:r>
          </a:p>
          <a:p>
            <a:pPr algn="just">
              <a:buFont typeface="Arial" panose="020B0604020202020204" pitchFamily="34" charset="0"/>
              <a:buChar char="•"/>
            </a:pPr>
            <a:r>
              <a:rPr lang="id-ID" sz="1600" dirty="0">
                <a:solidFill>
                  <a:schemeClr val="bg1"/>
                </a:solidFill>
                <a:latin typeface="+mn-lt"/>
              </a:rPr>
              <a:t>Freight value with value above 20 makes the review score on the scale of 1 to 4</a:t>
            </a:r>
          </a:p>
        </p:txBody>
      </p:sp>
    </p:spTree>
    <p:extLst>
      <p:ext uri="{BB962C8B-B14F-4D97-AF65-F5344CB8AC3E}">
        <p14:creationId xmlns:p14="http://schemas.microsoft.com/office/powerpoint/2010/main" val="30573065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pic>
        <p:nvPicPr>
          <p:cNvPr id="805" name="Google Shape;805;p68"/>
          <p:cNvPicPr preferRelativeResize="0"/>
          <p:nvPr/>
        </p:nvPicPr>
        <p:blipFill rotWithShape="1">
          <a:blip r:embed="rId3">
            <a:alphaModFix/>
          </a:blip>
          <a:srcRect t="7798" b="7806"/>
          <a:stretch/>
        </p:blipFill>
        <p:spPr>
          <a:xfrm>
            <a:off x="0" y="0"/>
            <a:ext cx="9144003" cy="5143501"/>
          </a:xfrm>
          <a:prstGeom prst="rect">
            <a:avLst/>
          </a:prstGeom>
          <a:noFill/>
          <a:ln>
            <a:noFill/>
          </a:ln>
        </p:spPr>
      </p:pic>
      <p:sp>
        <p:nvSpPr>
          <p:cNvPr id="806" name="Google Shape;806;p68"/>
          <p:cNvSpPr/>
          <p:nvPr/>
        </p:nvSpPr>
        <p:spPr>
          <a:xfrm>
            <a:off x="414671" y="361507"/>
            <a:ext cx="8314659" cy="4320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 Placeholder 2">
            <a:extLst>
              <a:ext uri="{FF2B5EF4-FFF2-40B4-BE49-F238E27FC236}">
                <a16:creationId xmlns:a16="http://schemas.microsoft.com/office/drawing/2014/main" id="{D7A015B9-F325-489A-85C5-9DF76BC8D10D}"/>
              </a:ext>
            </a:extLst>
          </p:cNvPr>
          <p:cNvSpPr txBox="1">
            <a:spLocks/>
          </p:cNvSpPr>
          <p:nvPr/>
        </p:nvSpPr>
        <p:spPr>
          <a:xfrm>
            <a:off x="414670" y="3628624"/>
            <a:ext cx="7740504" cy="128388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1pPr>
            <a:lvl2pPr marL="914400" marR="0" lvl="1"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2pPr>
            <a:lvl3pPr marL="1371600" marR="0" lvl="2"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3pPr>
            <a:lvl4pPr marL="1828800" marR="0" lvl="3"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4pPr>
            <a:lvl5pPr marL="2286000" marR="0" lvl="4"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5pPr>
            <a:lvl6pPr marL="2743200" marR="0" lvl="5"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6pPr>
            <a:lvl7pPr marL="3200400" marR="0" lvl="6"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7pPr>
            <a:lvl8pPr marL="3657600" marR="0" lvl="7"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8pPr>
            <a:lvl9pPr marL="4114800" marR="0" lvl="8"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The review score of 5 is correlated to both price and payment as the value increase</a:t>
            </a:r>
          </a:p>
          <a:p>
            <a:pPr algn="just">
              <a:buFont typeface="Arial" panose="020B0604020202020204" pitchFamily="34" charset="0"/>
              <a:buChar char="•"/>
            </a:pPr>
            <a:r>
              <a:rPr lang="id-ID" sz="1600" dirty="0">
                <a:solidFill>
                  <a:schemeClr val="bg1"/>
                </a:solidFill>
                <a:latin typeface="+mn-lt"/>
              </a:rPr>
              <a:t>The bad review score is occured when the price is low but the payment value is high</a:t>
            </a:r>
          </a:p>
          <a:p>
            <a:pPr algn="just">
              <a:buFont typeface="Arial" panose="020B0604020202020204" pitchFamily="34" charset="0"/>
              <a:buChar char="•"/>
            </a:pPr>
            <a:endParaRPr lang="id-ID" sz="1600" dirty="0">
              <a:solidFill>
                <a:schemeClr val="bg1"/>
              </a:solidFill>
              <a:latin typeface="+mn-lt"/>
            </a:endParaRPr>
          </a:p>
        </p:txBody>
      </p:sp>
      <p:pic>
        <p:nvPicPr>
          <p:cNvPr id="8" name="Picture 7">
            <a:extLst>
              <a:ext uri="{FF2B5EF4-FFF2-40B4-BE49-F238E27FC236}">
                <a16:creationId xmlns:a16="http://schemas.microsoft.com/office/drawing/2014/main" id="{D6230B7B-041A-4C94-B647-3E97C19E21B3}"/>
              </a:ext>
            </a:extLst>
          </p:cNvPr>
          <p:cNvPicPr>
            <a:picLocks noChangeAspect="1"/>
          </p:cNvPicPr>
          <p:nvPr/>
        </p:nvPicPr>
        <p:blipFill rotWithShape="1">
          <a:blip r:embed="rId4"/>
          <a:srcRect t="8347" b="46297"/>
          <a:stretch/>
        </p:blipFill>
        <p:spPr>
          <a:xfrm>
            <a:off x="2053499" y="359261"/>
            <a:ext cx="5037002" cy="3138852"/>
          </a:xfrm>
          <a:prstGeom prst="rect">
            <a:avLst/>
          </a:prstGeom>
        </p:spPr>
      </p:pic>
    </p:spTree>
    <p:extLst>
      <p:ext uri="{BB962C8B-B14F-4D97-AF65-F5344CB8AC3E}">
        <p14:creationId xmlns:p14="http://schemas.microsoft.com/office/powerpoint/2010/main" val="35163470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pic>
        <p:nvPicPr>
          <p:cNvPr id="805" name="Google Shape;805;p68"/>
          <p:cNvPicPr preferRelativeResize="0"/>
          <p:nvPr/>
        </p:nvPicPr>
        <p:blipFill rotWithShape="1">
          <a:blip r:embed="rId3">
            <a:alphaModFix/>
          </a:blip>
          <a:srcRect t="7798" b="7806"/>
          <a:stretch/>
        </p:blipFill>
        <p:spPr>
          <a:xfrm>
            <a:off x="0" y="0"/>
            <a:ext cx="9144003" cy="5143501"/>
          </a:xfrm>
          <a:prstGeom prst="rect">
            <a:avLst/>
          </a:prstGeom>
          <a:noFill/>
          <a:ln>
            <a:noFill/>
          </a:ln>
        </p:spPr>
      </p:pic>
      <p:sp>
        <p:nvSpPr>
          <p:cNvPr id="806" name="Google Shape;806;p68"/>
          <p:cNvSpPr/>
          <p:nvPr/>
        </p:nvSpPr>
        <p:spPr>
          <a:xfrm>
            <a:off x="414671" y="361507"/>
            <a:ext cx="8314659" cy="4320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ext Placeholder 2">
            <a:extLst>
              <a:ext uri="{FF2B5EF4-FFF2-40B4-BE49-F238E27FC236}">
                <a16:creationId xmlns:a16="http://schemas.microsoft.com/office/drawing/2014/main" id="{D7A015B9-F325-489A-85C5-9DF76BC8D10D}"/>
              </a:ext>
            </a:extLst>
          </p:cNvPr>
          <p:cNvSpPr txBox="1">
            <a:spLocks/>
          </p:cNvSpPr>
          <p:nvPr/>
        </p:nvSpPr>
        <p:spPr>
          <a:xfrm>
            <a:off x="414670" y="3563208"/>
            <a:ext cx="7740504" cy="128258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1pPr>
            <a:lvl2pPr marL="914400" marR="0" lvl="1"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2pPr>
            <a:lvl3pPr marL="1371600" marR="0" lvl="2"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3pPr>
            <a:lvl4pPr marL="1828800" marR="0" lvl="3"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4pPr>
            <a:lvl5pPr marL="2286000" marR="0" lvl="4"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5pPr>
            <a:lvl6pPr marL="2743200" marR="0" lvl="5"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6pPr>
            <a:lvl7pPr marL="3200400" marR="0" lvl="6"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7pPr>
            <a:lvl8pPr marL="3657600" marR="0" lvl="7"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8pPr>
            <a:lvl9pPr marL="4114800" marR="0" lvl="8" indent="-317500" algn="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Most of the bad review score occured when the product delivery is estimated fast but the actual delivery days is slow (delivery arrival is late)</a:t>
            </a:r>
          </a:p>
          <a:p>
            <a:pPr algn="just">
              <a:buFont typeface="Arial" panose="020B0604020202020204" pitchFamily="34" charset="0"/>
              <a:buChar char="•"/>
            </a:pPr>
            <a:r>
              <a:rPr lang="id-ID" sz="1600" dirty="0">
                <a:solidFill>
                  <a:schemeClr val="bg1"/>
                </a:solidFill>
                <a:latin typeface="+mn-lt"/>
              </a:rPr>
              <a:t>Most of the good review score occured when the product delivery is estimated slow but the actual delivery days is fast (delivery arrival is early / on time)</a:t>
            </a:r>
          </a:p>
          <a:p>
            <a:pPr algn="just">
              <a:buFont typeface="Arial" panose="020B0604020202020204" pitchFamily="34" charset="0"/>
              <a:buChar char="•"/>
            </a:pPr>
            <a:endParaRPr lang="id-ID" sz="1600" dirty="0">
              <a:solidFill>
                <a:schemeClr val="bg1"/>
              </a:solidFill>
              <a:latin typeface="+mn-lt"/>
            </a:endParaRPr>
          </a:p>
        </p:txBody>
      </p:sp>
      <p:pic>
        <p:nvPicPr>
          <p:cNvPr id="6" name="Picture 5">
            <a:extLst>
              <a:ext uri="{FF2B5EF4-FFF2-40B4-BE49-F238E27FC236}">
                <a16:creationId xmlns:a16="http://schemas.microsoft.com/office/drawing/2014/main" id="{0CB30EF6-99B3-49BE-A5C5-7F6CC38393B7}"/>
              </a:ext>
            </a:extLst>
          </p:cNvPr>
          <p:cNvPicPr>
            <a:picLocks noChangeAspect="1"/>
          </p:cNvPicPr>
          <p:nvPr/>
        </p:nvPicPr>
        <p:blipFill rotWithShape="1">
          <a:blip r:embed="rId4"/>
          <a:srcRect t="53864"/>
          <a:stretch/>
        </p:blipFill>
        <p:spPr>
          <a:xfrm>
            <a:off x="2095799" y="360210"/>
            <a:ext cx="4952401" cy="3139200"/>
          </a:xfrm>
          <a:prstGeom prst="rect">
            <a:avLst/>
          </a:prstGeom>
        </p:spPr>
      </p:pic>
    </p:spTree>
    <p:extLst>
      <p:ext uri="{BB962C8B-B14F-4D97-AF65-F5344CB8AC3E}">
        <p14:creationId xmlns:p14="http://schemas.microsoft.com/office/powerpoint/2010/main" val="4043552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46"/>
          <p:cNvPicPr preferRelativeResize="0"/>
          <p:nvPr/>
        </p:nvPicPr>
        <p:blipFill rotWithShape="1">
          <a:blip r:embed="rId3">
            <a:alphaModFix/>
          </a:blip>
          <a:srcRect t="7778" b="7769"/>
          <a:stretch/>
        </p:blipFill>
        <p:spPr>
          <a:xfrm>
            <a:off x="0" y="0"/>
            <a:ext cx="9144003" cy="5143501"/>
          </a:xfrm>
          <a:prstGeom prst="rect">
            <a:avLst/>
          </a:prstGeom>
          <a:noFill/>
          <a:ln>
            <a:noFill/>
          </a:ln>
        </p:spPr>
      </p:pic>
      <p:sp>
        <p:nvSpPr>
          <p:cNvPr id="361" name="Google Shape;361;p46"/>
          <p:cNvSpPr/>
          <p:nvPr/>
        </p:nvSpPr>
        <p:spPr>
          <a:xfrm>
            <a:off x="2163300" y="1245750"/>
            <a:ext cx="4817400" cy="26598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46"/>
          <p:cNvGrpSpPr/>
          <p:nvPr/>
        </p:nvGrpSpPr>
        <p:grpSpPr>
          <a:xfrm>
            <a:off x="6047888" y="1588027"/>
            <a:ext cx="570910" cy="570900"/>
            <a:chOff x="2505600" y="2992352"/>
            <a:chExt cx="570910" cy="570900"/>
          </a:xfrm>
        </p:grpSpPr>
        <p:cxnSp>
          <p:nvCxnSpPr>
            <p:cNvPr id="363" name="Google Shape;363;p46"/>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4" name="Google Shape;364;p46"/>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cxnSp>
        <p:nvCxnSpPr>
          <p:cNvPr id="365" name="Google Shape;365;p46"/>
          <p:cNvCxnSpPr/>
          <p:nvPr/>
        </p:nvCxnSpPr>
        <p:spPr>
          <a:xfrm>
            <a:off x="2505600" y="1588050"/>
            <a:ext cx="2066400" cy="0"/>
          </a:xfrm>
          <a:prstGeom prst="straightConnector1">
            <a:avLst/>
          </a:prstGeom>
          <a:noFill/>
          <a:ln w="19050" cap="flat" cmpd="sng">
            <a:solidFill>
              <a:schemeClr val="lt1"/>
            </a:solidFill>
            <a:prstDash val="solid"/>
            <a:round/>
            <a:headEnd type="none" w="med" len="med"/>
            <a:tailEnd type="none" w="med" len="med"/>
          </a:ln>
        </p:spPr>
      </p:cxnSp>
      <p:cxnSp>
        <p:nvCxnSpPr>
          <p:cNvPr id="366" name="Google Shape;366;p46"/>
          <p:cNvCxnSpPr/>
          <p:nvPr/>
        </p:nvCxnSpPr>
        <p:spPr>
          <a:xfrm>
            <a:off x="4572000" y="3563250"/>
            <a:ext cx="2066400" cy="0"/>
          </a:xfrm>
          <a:prstGeom prst="straightConnector1">
            <a:avLst/>
          </a:prstGeom>
          <a:noFill/>
          <a:ln w="19050" cap="flat" cmpd="sng">
            <a:solidFill>
              <a:schemeClr val="lt1"/>
            </a:solidFill>
            <a:prstDash val="solid"/>
            <a:round/>
            <a:headEnd type="none" w="med" len="med"/>
            <a:tailEnd type="none" w="med" len="med"/>
          </a:ln>
        </p:spPr>
      </p:cxnSp>
      <p:grpSp>
        <p:nvGrpSpPr>
          <p:cNvPr id="367" name="Google Shape;367;p46"/>
          <p:cNvGrpSpPr/>
          <p:nvPr/>
        </p:nvGrpSpPr>
        <p:grpSpPr>
          <a:xfrm>
            <a:off x="2505600" y="2992392"/>
            <a:ext cx="570900" cy="570860"/>
            <a:chOff x="2505600" y="2992392"/>
            <a:chExt cx="570900" cy="570860"/>
          </a:xfrm>
        </p:grpSpPr>
        <p:cxnSp>
          <p:nvCxnSpPr>
            <p:cNvPr id="368" name="Google Shape;368;p46"/>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9" name="Google Shape;369;p46"/>
            <p:cNvCxnSpPr/>
            <p:nvPr/>
          </p:nvCxnSpPr>
          <p:spPr>
            <a:xfrm rot="10800000">
              <a:off x="2508285" y="2992392"/>
              <a:ext cx="0" cy="570860"/>
            </a:xfrm>
            <a:prstGeom prst="straightConnector1">
              <a:avLst/>
            </a:prstGeom>
            <a:noFill/>
            <a:ln w="19050" cap="flat" cmpd="sng">
              <a:solidFill>
                <a:schemeClr val="lt1"/>
              </a:solidFill>
              <a:prstDash val="solid"/>
              <a:round/>
              <a:headEnd type="none" w="med" len="med"/>
              <a:tailEnd type="none" w="med" len="med"/>
            </a:ln>
          </p:spPr>
        </p:cxnSp>
      </p:grpSp>
      <p:sp>
        <p:nvSpPr>
          <p:cNvPr id="370" name="Google Shape;370;p46"/>
          <p:cNvSpPr txBox="1">
            <a:spLocks noGrp="1"/>
          </p:cNvSpPr>
          <p:nvPr>
            <p:ph type="title"/>
          </p:nvPr>
        </p:nvSpPr>
        <p:spPr>
          <a:xfrm>
            <a:off x="2641050" y="1742908"/>
            <a:ext cx="3861900" cy="171266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sz="4000" dirty="0"/>
              <a:t>FEATURE ENGINEERING</a:t>
            </a:r>
            <a:endParaRPr sz="4000" dirty="0"/>
          </a:p>
        </p:txBody>
      </p:sp>
    </p:spTree>
    <p:extLst>
      <p:ext uri="{BB962C8B-B14F-4D97-AF65-F5344CB8AC3E}">
        <p14:creationId xmlns:p14="http://schemas.microsoft.com/office/powerpoint/2010/main" val="26698474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p49"/>
          <p:cNvPicPr preferRelativeResize="0"/>
          <p:nvPr/>
        </p:nvPicPr>
        <p:blipFill rotWithShape="1">
          <a:blip r:embed="rId3">
            <a:alphaModFix/>
          </a:blip>
          <a:srcRect t="60961" b="15381"/>
          <a:stretch/>
        </p:blipFill>
        <p:spPr>
          <a:xfrm>
            <a:off x="0" y="4062937"/>
            <a:ext cx="9144003" cy="1080564"/>
          </a:xfrm>
          <a:prstGeom prst="rect">
            <a:avLst/>
          </a:prstGeom>
          <a:noFill/>
          <a:ln>
            <a:noFill/>
          </a:ln>
        </p:spPr>
      </p:pic>
      <p:grpSp>
        <p:nvGrpSpPr>
          <p:cNvPr id="423" name="Google Shape;423;p49"/>
          <p:cNvGrpSpPr/>
          <p:nvPr/>
        </p:nvGrpSpPr>
        <p:grpSpPr>
          <a:xfrm>
            <a:off x="707188" y="4034677"/>
            <a:ext cx="570900" cy="570900"/>
            <a:chOff x="2505600" y="2992352"/>
            <a:chExt cx="570900" cy="570900"/>
          </a:xfrm>
        </p:grpSpPr>
        <p:cxnSp>
          <p:nvCxnSpPr>
            <p:cNvPr id="424" name="Google Shape;424;p49"/>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425" name="Google Shape;425;p49"/>
            <p:cNvCxnSpPr/>
            <p:nvPr/>
          </p:nvCxnSpPr>
          <p:spPr>
            <a:xfrm rot="10800000">
              <a:off x="2508285" y="2992352"/>
              <a:ext cx="0" cy="570900"/>
            </a:xfrm>
            <a:prstGeom prst="straightConnector1">
              <a:avLst/>
            </a:prstGeom>
            <a:noFill/>
            <a:ln w="19050" cap="flat" cmpd="sng">
              <a:solidFill>
                <a:schemeClr val="lt1"/>
              </a:solidFill>
              <a:prstDash val="solid"/>
              <a:round/>
              <a:headEnd type="none" w="med" len="med"/>
              <a:tailEnd type="none" w="med" len="med"/>
            </a:ln>
          </p:spPr>
        </p:cxnSp>
      </p:grpSp>
      <p:sp>
        <p:nvSpPr>
          <p:cNvPr id="426" name="Google Shape;426;p49"/>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Feature Engineering</a:t>
            </a:r>
            <a:endParaRPr dirty="0"/>
          </a:p>
        </p:txBody>
      </p:sp>
      <p:sp>
        <p:nvSpPr>
          <p:cNvPr id="427" name="Google Shape;427;p49"/>
          <p:cNvSpPr txBox="1">
            <a:spLocks noGrp="1"/>
          </p:cNvSpPr>
          <p:nvPr>
            <p:ph type="title" idx="2"/>
          </p:nvPr>
        </p:nvSpPr>
        <p:spPr>
          <a:xfrm>
            <a:off x="707188" y="1080563"/>
            <a:ext cx="2596101" cy="46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a:t>New feature column</a:t>
            </a:r>
            <a:endParaRPr dirty="0"/>
          </a:p>
        </p:txBody>
      </p:sp>
      <p:sp>
        <p:nvSpPr>
          <p:cNvPr id="428" name="Google Shape;428;p49"/>
          <p:cNvSpPr txBox="1">
            <a:spLocks noGrp="1"/>
          </p:cNvSpPr>
          <p:nvPr>
            <p:ph type="title" idx="3"/>
          </p:nvPr>
        </p:nvSpPr>
        <p:spPr>
          <a:xfrm>
            <a:off x="707188" y="1677395"/>
            <a:ext cx="2180400" cy="468300"/>
          </a:xfrm>
          <a:prstGeom prst="rect">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path path="circle">
              <a:fillToRect l="50000" t="50000" r="50000" b="50000"/>
            </a:path>
            <a:tileRect/>
          </a:gradFill>
        </p:spPr>
        <p:txBody>
          <a:bodyPr spcFirstLastPara="1" wrap="square" lIns="91425" tIns="91425" rIns="91425" bIns="91425" anchor="ctr" anchorCtr="0">
            <a:noAutofit/>
          </a:bodyPr>
          <a:lstStyle/>
          <a:p>
            <a:pPr marL="0" lvl="0" indent="0" algn="ctr" rtl="0">
              <a:spcBef>
                <a:spcPts val="0"/>
              </a:spcBef>
              <a:spcAft>
                <a:spcPts val="0"/>
              </a:spcAft>
              <a:buNone/>
            </a:pPr>
            <a:r>
              <a:rPr lang="id-ID" dirty="0"/>
              <a:t>arrival_time</a:t>
            </a:r>
            <a:endParaRPr dirty="0"/>
          </a:p>
        </p:txBody>
      </p:sp>
      <p:sp>
        <p:nvSpPr>
          <p:cNvPr id="429" name="Google Shape;429;p49"/>
          <p:cNvSpPr txBox="1">
            <a:spLocks noGrp="1"/>
          </p:cNvSpPr>
          <p:nvPr>
            <p:ph type="title" idx="4"/>
          </p:nvPr>
        </p:nvSpPr>
        <p:spPr>
          <a:xfrm>
            <a:off x="6104119" y="1677395"/>
            <a:ext cx="2180400" cy="468300"/>
          </a:xfrm>
          <a:prstGeom prst="rect">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path path="circle">
              <a:fillToRect l="50000" t="50000" r="50000" b="50000"/>
            </a:path>
            <a:tileRect/>
          </a:gradFill>
        </p:spPr>
        <p:txBody>
          <a:bodyPr spcFirstLastPara="1" wrap="square" lIns="91425" tIns="91425" rIns="91425" bIns="91425" anchor="ctr" anchorCtr="0">
            <a:noAutofit/>
          </a:bodyPr>
          <a:lstStyle/>
          <a:p>
            <a:pPr marL="0" lvl="0" indent="0" algn="ctr" rtl="0">
              <a:spcBef>
                <a:spcPts val="0"/>
              </a:spcBef>
              <a:spcAft>
                <a:spcPts val="0"/>
              </a:spcAft>
              <a:buNone/>
            </a:pPr>
            <a:r>
              <a:rPr lang="id-ID" dirty="0"/>
              <a:t>score</a:t>
            </a:r>
            <a:endParaRPr dirty="0"/>
          </a:p>
        </p:txBody>
      </p:sp>
      <p:sp>
        <p:nvSpPr>
          <p:cNvPr id="431" name="Google Shape;431;p49"/>
          <p:cNvSpPr txBox="1">
            <a:spLocks noGrp="1"/>
          </p:cNvSpPr>
          <p:nvPr>
            <p:ph type="subTitle" idx="5"/>
          </p:nvPr>
        </p:nvSpPr>
        <p:spPr>
          <a:xfrm>
            <a:off x="707188" y="2274226"/>
            <a:ext cx="2180400" cy="176045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chemeClr val="dk1"/>
              </a:buClr>
              <a:buSzPts val="1100"/>
              <a:buFont typeface="Arial"/>
              <a:buNone/>
            </a:pPr>
            <a:r>
              <a:rPr lang="id-ID" dirty="0">
                <a:solidFill>
                  <a:schemeClr val="bg1"/>
                </a:solidFill>
              </a:rPr>
              <a:t>Define how many days the product need to arrive at customer according to estimated days and delivery days.</a:t>
            </a:r>
            <a:endParaRPr dirty="0">
              <a:solidFill>
                <a:schemeClr val="bg1"/>
              </a:solidFill>
            </a:endParaRPr>
          </a:p>
        </p:txBody>
      </p:sp>
      <p:sp>
        <p:nvSpPr>
          <p:cNvPr id="432" name="Google Shape;432;p49"/>
          <p:cNvSpPr txBox="1">
            <a:spLocks noGrp="1"/>
          </p:cNvSpPr>
          <p:nvPr>
            <p:ph type="subTitle" idx="6"/>
          </p:nvPr>
        </p:nvSpPr>
        <p:spPr>
          <a:xfrm>
            <a:off x="5899390" y="2274226"/>
            <a:ext cx="2534591" cy="1760451"/>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chemeClr val="dk1"/>
              </a:buClr>
              <a:buSzPts val="1100"/>
              <a:buFont typeface="Arial"/>
              <a:buNone/>
            </a:pPr>
            <a:r>
              <a:rPr dirty="0">
                <a:solidFill>
                  <a:schemeClr val="bg1"/>
                </a:solidFill>
              </a:rPr>
              <a:t>Define whether customer gives good or bad review (0 for </a:t>
            </a:r>
            <a:r>
              <a:rPr dirty="0" err="1">
                <a:solidFill>
                  <a:schemeClr val="bg1"/>
                </a:solidFill>
              </a:rPr>
              <a:t>review_score</a:t>
            </a:r>
            <a:r>
              <a:rPr dirty="0">
                <a:solidFill>
                  <a:schemeClr val="bg1"/>
                </a:solidFill>
              </a:rPr>
              <a:t> = 1-2, 1 for </a:t>
            </a:r>
            <a:r>
              <a:rPr dirty="0" err="1">
                <a:solidFill>
                  <a:schemeClr val="bg1"/>
                </a:solidFill>
              </a:rPr>
              <a:t>review_score</a:t>
            </a:r>
            <a:r>
              <a:rPr dirty="0">
                <a:solidFill>
                  <a:schemeClr val="bg1"/>
                </a:solidFill>
              </a:rPr>
              <a:t> = 4-5, and neutral value of </a:t>
            </a:r>
            <a:r>
              <a:rPr dirty="0" err="1">
                <a:solidFill>
                  <a:schemeClr val="bg1"/>
                </a:solidFill>
              </a:rPr>
              <a:t>review_score</a:t>
            </a:r>
            <a:r>
              <a:rPr dirty="0">
                <a:solidFill>
                  <a:schemeClr val="bg1"/>
                </a:solidFill>
              </a:rPr>
              <a:t> 3 is remove.</a:t>
            </a:r>
          </a:p>
        </p:txBody>
      </p:sp>
      <p:sp>
        <p:nvSpPr>
          <p:cNvPr id="17" name="Google Shape;428;p49">
            <a:extLst>
              <a:ext uri="{FF2B5EF4-FFF2-40B4-BE49-F238E27FC236}">
                <a16:creationId xmlns:a16="http://schemas.microsoft.com/office/drawing/2014/main" id="{69F36F8F-4A3A-4E4E-8F5E-5D41B86563F8}"/>
              </a:ext>
            </a:extLst>
          </p:cNvPr>
          <p:cNvSpPr txBox="1">
            <a:spLocks/>
          </p:cNvSpPr>
          <p:nvPr/>
        </p:nvSpPr>
        <p:spPr>
          <a:xfrm>
            <a:off x="3345821" y="1677395"/>
            <a:ext cx="2180400" cy="468300"/>
          </a:xfrm>
          <a:prstGeom prst="rect">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path path="circle">
              <a:fillToRect l="50000" t="50000" r="50000" b="50000"/>
            </a:path>
            <a:tileRect/>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rank Ruhl Libre Medium"/>
              <a:buNone/>
              <a:defRPr sz="2000" b="0" i="0" u="none" strike="noStrike" cap="none">
                <a:solidFill>
                  <a:schemeClr val="lt1"/>
                </a:solidFill>
                <a:latin typeface="Frank Ruhl Libre Medium"/>
                <a:ea typeface="Frank Ruhl Libre Medium"/>
                <a:cs typeface="Frank Ruhl Libre Medium"/>
                <a:sym typeface="Frank Ruhl Libre Medium"/>
              </a:defRPr>
            </a:lvl1pPr>
            <a:lvl2pPr marR="0" lvl="1"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2pPr>
            <a:lvl3pPr marR="0" lvl="2"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3pPr>
            <a:lvl4pPr marR="0" lvl="3"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4pPr>
            <a:lvl5pPr marR="0" lvl="4"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5pPr>
            <a:lvl6pPr marR="0" lvl="5"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6pPr>
            <a:lvl7pPr marR="0" lvl="6"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7pPr>
            <a:lvl8pPr marR="0" lvl="7"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8pPr>
            <a:lvl9pPr marR="0" lvl="8"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9pPr>
          </a:lstStyle>
          <a:p>
            <a:r>
              <a:rPr lang="id-ID" dirty="0"/>
              <a:t>delivery_arrival</a:t>
            </a:r>
          </a:p>
        </p:txBody>
      </p:sp>
      <p:sp>
        <p:nvSpPr>
          <p:cNvPr id="18" name="Google Shape;431;p49">
            <a:extLst>
              <a:ext uri="{FF2B5EF4-FFF2-40B4-BE49-F238E27FC236}">
                <a16:creationId xmlns:a16="http://schemas.microsoft.com/office/drawing/2014/main" id="{6379C41C-0A31-42D9-AC3C-8A9C89076277}"/>
              </a:ext>
            </a:extLst>
          </p:cNvPr>
          <p:cNvSpPr txBox="1">
            <a:spLocks/>
          </p:cNvSpPr>
          <p:nvPr/>
        </p:nvSpPr>
        <p:spPr>
          <a:xfrm>
            <a:off x="3303289" y="2274226"/>
            <a:ext cx="2180400" cy="1788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1pPr>
            <a:lvl2pPr marL="914400" marR="0" lvl="1"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2pPr>
            <a:lvl3pPr marL="1371600" marR="0" lvl="2"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3pPr>
            <a:lvl4pPr marL="1828800" marR="0" lvl="3"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4pPr>
            <a:lvl5pPr marL="2286000" marR="0" lvl="4"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5pPr>
            <a:lvl6pPr marL="2743200" marR="0" lvl="5"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6pPr>
            <a:lvl7pPr marL="3200400" marR="0" lvl="6"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7pPr>
            <a:lvl8pPr marL="3657600" marR="0" lvl="7"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8pPr>
            <a:lvl9pPr marL="4114800" marR="0" lvl="8"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9pPr>
          </a:lstStyle>
          <a:p>
            <a:pPr marL="0" indent="0">
              <a:spcAft>
                <a:spcPts val="1600"/>
              </a:spcAft>
              <a:buClr>
                <a:schemeClr val="dk1"/>
              </a:buClr>
              <a:buSzPts val="1100"/>
              <a:buFont typeface="Arial"/>
              <a:buNone/>
            </a:pPr>
            <a:r>
              <a:rPr lang="id-ID" dirty="0">
                <a:solidFill>
                  <a:schemeClr val="bg1"/>
                </a:solidFill>
              </a:rPr>
              <a:t>Define whether the arrival is on time or late based on the arrival time (if negative value on arrival time means late and vice versa).</a:t>
            </a:r>
            <a:endParaRPr lang="de-DE" dirty="0">
              <a:solidFill>
                <a:schemeClr val="bg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p49"/>
          <p:cNvPicPr preferRelativeResize="0"/>
          <p:nvPr/>
        </p:nvPicPr>
        <p:blipFill rotWithShape="1">
          <a:blip r:embed="rId3">
            <a:alphaModFix/>
          </a:blip>
          <a:srcRect t="60961" b="15381"/>
          <a:stretch/>
        </p:blipFill>
        <p:spPr>
          <a:xfrm>
            <a:off x="0" y="4062937"/>
            <a:ext cx="9144003" cy="1080564"/>
          </a:xfrm>
          <a:prstGeom prst="rect">
            <a:avLst/>
          </a:prstGeom>
          <a:noFill/>
          <a:ln>
            <a:noFill/>
          </a:ln>
        </p:spPr>
      </p:pic>
      <p:grpSp>
        <p:nvGrpSpPr>
          <p:cNvPr id="423" name="Google Shape;423;p49"/>
          <p:cNvGrpSpPr/>
          <p:nvPr/>
        </p:nvGrpSpPr>
        <p:grpSpPr>
          <a:xfrm>
            <a:off x="707188" y="4034677"/>
            <a:ext cx="570900" cy="570900"/>
            <a:chOff x="2505600" y="2992352"/>
            <a:chExt cx="570900" cy="570900"/>
          </a:xfrm>
        </p:grpSpPr>
        <p:cxnSp>
          <p:nvCxnSpPr>
            <p:cNvPr id="424" name="Google Shape;424;p49"/>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425" name="Google Shape;425;p49"/>
            <p:cNvCxnSpPr/>
            <p:nvPr/>
          </p:nvCxnSpPr>
          <p:spPr>
            <a:xfrm rot="10800000">
              <a:off x="2508285" y="2992352"/>
              <a:ext cx="0" cy="570900"/>
            </a:xfrm>
            <a:prstGeom prst="straightConnector1">
              <a:avLst/>
            </a:prstGeom>
            <a:noFill/>
            <a:ln w="19050" cap="flat" cmpd="sng">
              <a:solidFill>
                <a:schemeClr val="lt1"/>
              </a:solidFill>
              <a:prstDash val="solid"/>
              <a:round/>
              <a:headEnd type="none" w="med" len="med"/>
              <a:tailEnd type="none" w="med" len="med"/>
            </a:ln>
          </p:spPr>
        </p:cxnSp>
      </p:grpSp>
      <p:sp>
        <p:nvSpPr>
          <p:cNvPr id="426" name="Google Shape;426;p49"/>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Feature Engineering</a:t>
            </a:r>
            <a:endParaRPr dirty="0"/>
          </a:p>
        </p:txBody>
      </p:sp>
      <p:sp>
        <p:nvSpPr>
          <p:cNvPr id="427" name="Google Shape;427;p49"/>
          <p:cNvSpPr txBox="1">
            <a:spLocks noGrp="1"/>
          </p:cNvSpPr>
          <p:nvPr>
            <p:ph type="title" idx="2"/>
          </p:nvPr>
        </p:nvSpPr>
        <p:spPr>
          <a:xfrm>
            <a:off x="707188" y="1080563"/>
            <a:ext cx="6023221" cy="46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dirty="0"/>
              <a:t>Label and one hot encoding on categorical feature</a:t>
            </a:r>
            <a:endParaRPr dirty="0"/>
          </a:p>
        </p:txBody>
      </p:sp>
      <p:sp>
        <p:nvSpPr>
          <p:cNvPr id="428" name="Google Shape;428;p49"/>
          <p:cNvSpPr txBox="1">
            <a:spLocks noGrp="1"/>
          </p:cNvSpPr>
          <p:nvPr>
            <p:ph type="title" idx="3"/>
          </p:nvPr>
        </p:nvSpPr>
        <p:spPr>
          <a:xfrm>
            <a:off x="707188" y="1677395"/>
            <a:ext cx="2180400" cy="596830"/>
          </a:xfrm>
          <a:prstGeom prst="rect">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path path="circle">
              <a:fillToRect l="50000" t="50000" r="50000" b="50000"/>
            </a:path>
            <a:tileRect/>
          </a:gradFill>
        </p:spPr>
        <p:txBody>
          <a:bodyPr spcFirstLastPara="1" wrap="square" lIns="91425" tIns="91425" rIns="91425" bIns="91425" anchor="ctr" anchorCtr="0">
            <a:noAutofit/>
          </a:bodyPr>
          <a:lstStyle/>
          <a:p>
            <a:pPr marL="0" lvl="0" indent="0" algn="ctr" rtl="0">
              <a:spcBef>
                <a:spcPts val="0"/>
              </a:spcBef>
              <a:spcAft>
                <a:spcPts val="0"/>
              </a:spcAft>
              <a:buNone/>
            </a:pPr>
            <a:r>
              <a:rPr lang="id-ID" sz="1800" dirty="0"/>
              <a:t>Column with 2 distinct value</a:t>
            </a:r>
            <a:endParaRPr sz="1800" dirty="0"/>
          </a:p>
        </p:txBody>
      </p:sp>
      <p:sp>
        <p:nvSpPr>
          <p:cNvPr id="429" name="Google Shape;429;p49"/>
          <p:cNvSpPr txBox="1">
            <a:spLocks noGrp="1"/>
          </p:cNvSpPr>
          <p:nvPr>
            <p:ph type="title" idx="4"/>
          </p:nvPr>
        </p:nvSpPr>
        <p:spPr>
          <a:xfrm>
            <a:off x="6104119" y="1677394"/>
            <a:ext cx="2180400" cy="596829"/>
          </a:xfrm>
          <a:prstGeom prst="rect">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path path="circle">
              <a:fillToRect t="100000" r="100000"/>
            </a:path>
            <a:tileRect l="-100000" b="-100000"/>
          </a:gradFill>
        </p:spPr>
        <p:txBody>
          <a:bodyPr spcFirstLastPara="1" wrap="square" lIns="91425" tIns="91425" rIns="91425" bIns="91425" anchor="ctr" anchorCtr="0">
            <a:noAutofit/>
          </a:bodyPr>
          <a:lstStyle/>
          <a:p>
            <a:pPr marL="0" lvl="0" indent="0" algn="ctr" rtl="0">
              <a:spcBef>
                <a:spcPts val="0"/>
              </a:spcBef>
              <a:spcAft>
                <a:spcPts val="0"/>
              </a:spcAft>
              <a:buNone/>
            </a:pPr>
            <a:r>
              <a:rPr lang="id-ID" dirty="0"/>
              <a:t>Column with 10+ distinct value</a:t>
            </a:r>
            <a:endParaRPr dirty="0"/>
          </a:p>
        </p:txBody>
      </p:sp>
      <p:sp>
        <p:nvSpPr>
          <p:cNvPr id="431" name="Google Shape;431;p49"/>
          <p:cNvSpPr txBox="1">
            <a:spLocks noGrp="1"/>
          </p:cNvSpPr>
          <p:nvPr>
            <p:ph type="subTitle" idx="5"/>
          </p:nvPr>
        </p:nvSpPr>
        <p:spPr>
          <a:xfrm>
            <a:off x="707188" y="2402757"/>
            <a:ext cx="2180400" cy="176045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chemeClr val="dk1"/>
              </a:buClr>
              <a:buSzPts val="1100"/>
              <a:buFont typeface="Arial"/>
              <a:buNone/>
            </a:pPr>
            <a:r>
              <a:rPr lang="id-ID" dirty="0">
                <a:solidFill>
                  <a:schemeClr val="bg1"/>
                </a:solidFill>
              </a:rPr>
              <a:t>Convert the negative value to 0 and the positive value to 1.</a:t>
            </a:r>
            <a:endParaRPr dirty="0">
              <a:solidFill>
                <a:schemeClr val="bg1"/>
              </a:solidFill>
            </a:endParaRPr>
          </a:p>
        </p:txBody>
      </p:sp>
      <p:sp>
        <p:nvSpPr>
          <p:cNvPr id="432" name="Google Shape;432;p49"/>
          <p:cNvSpPr txBox="1">
            <a:spLocks noGrp="1"/>
          </p:cNvSpPr>
          <p:nvPr>
            <p:ph type="subTitle" idx="6"/>
          </p:nvPr>
        </p:nvSpPr>
        <p:spPr>
          <a:xfrm>
            <a:off x="5899409" y="2402754"/>
            <a:ext cx="2534591" cy="1760451"/>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Clr>
                <a:schemeClr val="dk1"/>
              </a:buClr>
              <a:buSzPts val="1100"/>
              <a:buFont typeface="Arial"/>
              <a:buNone/>
            </a:pPr>
            <a:r>
              <a:rPr dirty="0">
                <a:solidFill>
                  <a:schemeClr val="bg1"/>
                </a:solidFill>
              </a:rPr>
              <a:t>Define the top 10 most appeared value and then do the one hot encoding to those specific values.</a:t>
            </a:r>
          </a:p>
        </p:txBody>
      </p:sp>
      <p:sp>
        <p:nvSpPr>
          <p:cNvPr id="17" name="Google Shape;428;p49">
            <a:extLst>
              <a:ext uri="{FF2B5EF4-FFF2-40B4-BE49-F238E27FC236}">
                <a16:creationId xmlns:a16="http://schemas.microsoft.com/office/drawing/2014/main" id="{69F36F8F-4A3A-4E4E-8F5E-5D41B86563F8}"/>
              </a:ext>
            </a:extLst>
          </p:cNvPr>
          <p:cNvSpPr txBox="1">
            <a:spLocks/>
          </p:cNvSpPr>
          <p:nvPr/>
        </p:nvSpPr>
        <p:spPr>
          <a:xfrm>
            <a:off x="3345821" y="1677395"/>
            <a:ext cx="2180400" cy="596830"/>
          </a:xfrm>
          <a:prstGeom prst="rect">
            <a:avLst/>
          </a:prstGeom>
          <a:gradFill flip="none" rotWithShape="1">
            <a:gsLst>
              <a:gs pos="0">
                <a:schemeClr val="tx2">
                  <a:shade val="30000"/>
                  <a:satMod val="115000"/>
                </a:schemeClr>
              </a:gs>
              <a:gs pos="50000">
                <a:schemeClr val="tx2">
                  <a:shade val="67500"/>
                  <a:satMod val="115000"/>
                </a:schemeClr>
              </a:gs>
              <a:gs pos="100000">
                <a:schemeClr val="tx2">
                  <a:shade val="100000"/>
                  <a:satMod val="115000"/>
                </a:schemeClr>
              </a:gs>
            </a:gsLst>
            <a:lin ang="10800000" scaled="1"/>
            <a:tileRect/>
          </a:gra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rank Ruhl Libre Medium"/>
              <a:buNone/>
              <a:defRPr sz="2000" b="0" i="0" u="none" strike="noStrike" cap="none">
                <a:solidFill>
                  <a:schemeClr val="lt1"/>
                </a:solidFill>
                <a:latin typeface="Frank Ruhl Libre Medium"/>
                <a:ea typeface="Frank Ruhl Libre Medium"/>
                <a:cs typeface="Frank Ruhl Libre Medium"/>
                <a:sym typeface="Frank Ruhl Libre Medium"/>
              </a:defRPr>
            </a:lvl1pPr>
            <a:lvl2pPr marR="0" lvl="1"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2pPr>
            <a:lvl3pPr marR="0" lvl="2"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3pPr>
            <a:lvl4pPr marR="0" lvl="3"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4pPr>
            <a:lvl5pPr marR="0" lvl="4"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5pPr>
            <a:lvl6pPr marR="0" lvl="5"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6pPr>
            <a:lvl7pPr marR="0" lvl="6"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7pPr>
            <a:lvl8pPr marR="0" lvl="7"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8pPr>
            <a:lvl9pPr marR="0" lvl="8"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9pPr>
          </a:lstStyle>
          <a:p>
            <a:r>
              <a:rPr lang="id-ID" dirty="0"/>
              <a:t>Column with 2+ distinct value</a:t>
            </a:r>
          </a:p>
        </p:txBody>
      </p:sp>
      <p:sp>
        <p:nvSpPr>
          <p:cNvPr id="18" name="Google Shape;431;p49">
            <a:extLst>
              <a:ext uri="{FF2B5EF4-FFF2-40B4-BE49-F238E27FC236}">
                <a16:creationId xmlns:a16="http://schemas.microsoft.com/office/drawing/2014/main" id="{6379C41C-0A31-42D9-AC3C-8A9C89076277}"/>
              </a:ext>
            </a:extLst>
          </p:cNvPr>
          <p:cNvSpPr txBox="1">
            <a:spLocks/>
          </p:cNvSpPr>
          <p:nvPr/>
        </p:nvSpPr>
        <p:spPr>
          <a:xfrm>
            <a:off x="3303289" y="2402757"/>
            <a:ext cx="2180400" cy="17887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1pPr>
            <a:lvl2pPr marL="914400" marR="0" lvl="1"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2pPr>
            <a:lvl3pPr marL="1371600" marR="0" lvl="2"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3pPr>
            <a:lvl4pPr marL="1828800" marR="0" lvl="3"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4pPr>
            <a:lvl5pPr marL="2286000" marR="0" lvl="4"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5pPr>
            <a:lvl6pPr marL="2743200" marR="0" lvl="5"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6pPr>
            <a:lvl7pPr marL="3200400" marR="0" lvl="6"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7pPr>
            <a:lvl8pPr marL="3657600" marR="0" lvl="7"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8pPr>
            <a:lvl9pPr marL="4114800" marR="0" lvl="8" indent="-317500" algn="l" rtl="0">
              <a:lnSpc>
                <a:spcPct val="100000"/>
              </a:lnSpc>
              <a:spcBef>
                <a:spcPts val="0"/>
              </a:spcBef>
              <a:spcAft>
                <a:spcPts val="0"/>
              </a:spcAft>
              <a:buClr>
                <a:schemeClr val="lt2"/>
              </a:buClr>
              <a:buSzPts val="1400"/>
              <a:buFont typeface="Inconsolata"/>
              <a:buNone/>
              <a:defRPr sz="1400" b="0" i="0" u="none" strike="noStrike" cap="none">
                <a:solidFill>
                  <a:schemeClr val="lt2"/>
                </a:solidFill>
                <a:latin typeface="Inconsolata"/>
                <a:ea typeface="Inconsolata"/>
                <a:cs typeface="Inconsolata"/>
                <a:sym typeface="Inconsolata"/>
              </a:defRPr>
            </a:lvl9pPr>
          </a:lstStyle>
          <a:p>
            <a:pPr marL="0" indent="0">
              <a:spcAft>
                <a:spcPts val="1600"/>
              </a:spcAft>
              <a:buClr>
                <a:schemeClr val="dk1"/>
              </a:buClr>
              <a:buSzPts val="1100"/>
              <a:buFont typeface="Arial"/>
              <a:buNone/>
            </a:pPr>
            <a:r>
              <a:rPr lang="id-ID" dirty="0">
                <a:solidFill>
                  <a:schemeClr val="bg1"/>
                </a:solidFill>
              </a:rPr>
              <a:t>One hot encoding process using pd.get_dummies function on specific column.</a:t>
            </a:r>
            <a:endParaRPr lang="de-DE" dirty="0">
              <a:solidFill>
                <a:schemeClr val="bg1"/>
              </a:solidFill>
            </a:endParaRPr>
          </a:p>
        </p:txBody>
      </p:sp>
    </p:spTree>
    <p:extLst>
      <p:ext uri="{BB962C8B-B14F-4D97-AF65-F5344CB8AC3E}">
        <p14:creationId xmlns:p14="http://schemas.microsoft.com/office/powerpoint/2010/main" val="42297233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313"/>
        <p:cNvGrpSpPr/>
        <p:nvPr/>
      </p:nvGrpSpPr>
      <p:grpSpPr>
        <a:xfrm>
          <a:off x="0" y="0"/>
          <a:ext cx="0" cy="0"/>
          <a:chOff x="0" y="0"/>
          <a:chExt cx="0" cy="0"/>
        </a:xfrm>
      </p:grpSpPr>
      <p:sp>
        <p:nvSpPr>
          <p:cNvPr id="315" name="Google Shape;315;p44"/>
          <p:cNvSpPr/>
          <p:nvPr/>
        </p:nvSpPr>
        <p:spPr>
          <a:xfrm>
            <a:off x="7389073" y="2870725"/>
            <a:ext cx="657900" cy="657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4"/>
          <p:cNvSpPr txBox="1">
            <a:spLocks noGrp="1"/>
          </p:cNvSpPr>
          <p:nvPr>
            <p:ph type="title" idx="21"/>
          </p:nvPr>
        </p:nvSpPr>
        <p:spPr>
          <a:xfrm>
            <a:off x="7244113" y="2829035"/>
            <a:ext cx="9357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
              <a:t>04</a:t>
            </a:r>
            <a:endParaRPr/>
          </a:p>
        </p:txBody>
      </p:sp>
      <p:sp>
        <p:nvSpPr>
          <p:cNvPr id="318" name="Google Shape;318;p44"/>
          <p:cNvSpPr/>
          <p:nvPr/>
        </p:nvSpPr>
        <p:spPr>
          <a:xfrm>
            <a:off x="1255187" y="1131425"/>
            <a:ext cx="657900" cy="657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4"/>
          <p:cNvSpPr/>
          <p:nvPr/>
        </p:nvSpPr>
        <p:spPr>
          <a:xfrm>
            <a:off x="4092202" y="2870725"/>
            <a:ext cx="657900" cy="657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4"/>
          <p:cNvSpPr/>
          <p:nvPr/>
        </p:nvSpPr>
        <p:spPr>
          <a:xfrm>
            <a:off x="3767637" y="1131425"/>
            <a:ext cx="657900" cy="657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4"/>
          <p:cNvSpPr/>
          <p:nvPr/>
        </p:nvSpPr>
        <p:spPr>
          <a:xfrm>
            <a:off x="6279478" y="1131425"/>
            <a:ext cx="657900" cy="657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4"/>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OUTLINE </a:t>
            </a:r>
            <a:endParaRPr dirty="0"/>
          </a:p>
        </p:txBody>
      </p:sp>
      <p:cxnSp>
        <p:nvCxnSpPr>
          <p:cNvPr id="323" name="Google Shape;323;p44"/>
          <p:cNvCxnSpPr>
            <a:stCxn id="318" idx="1"/>
          </p:cNvCxnSpPr>
          <p:nvPr/>
        </p:nvCxnSpPr>
        <p:spPr>
          <a:xfrm rot="10800000">
            <a:off x="-226813" y="1460375"/>
            <a:ext cx="1482000" cy="0"/>
          </a:xfrm>
          <a:prstGeom prst="straightConnector1">
            <a:avLst/>
          </a:prstGeom>
          <a:noFill/>
          <a:ln w="19050" cap="flat" cmpd="sng">
            <a:solidFill>
              <a:schemeClr val="lt1"/>
            </a:solidFill>
            <a:prstDash val="solid"/>
            <a:round/>
            <a:headEnd type="none" w="med" len="med"/>
            <a:tailEnd type="none" w="med" len="med"/>
          </a:ln>
        </p:spPr>
      </p:cxnSp>
      <p:cxnSp>
        <p:nvCxnSpPr>
          <p:cNvPr id="324" name="Google Shape;324;p44"/>
          <p:cNvCxnSpPr>
            <a:stCxn id="318" idx="3"/>
            <a:endCxn id="320" idx="1"/>
          </p:cNvCxnSpPr>
          <p:nvPr/>
        </p:nvCxnSpPr>
        <p:spPr>
          <a:xfrm>
            <a:off x="1913087" y="1460375"/>
            <a:ext cx="1854600" cy="0"/>
          </a:xfrm>
          <a:prstGeom prst="straightConnector1">
            <a:avLst/>
          </a:prstGeom>
          <a:noFill/>
          <a:ln w="19050" cap="flat" cmpd="sng">
            <a:solidFill>
              <a:schemeClr val="lt1"/>
            </a:solidFill>
            <a:prstDash val="solid"/>
            <a:round/>
            <a:headEnd type="none" w="med" len="med"/>
            <a:tailEnd type="none" w="med" len="med"/>
          </a:ln>
        </p:spPr>
      </p:cxnSp>
      <p:cxnSp>
        <p:nvCxnSpPr>
          <p:cNvPr id="325" name="Google Shape;325;p44"/>
          <p:cNvCxnSpPr>
            <a:endCxn id="321" idx="1"/>
          </p:cNvCxnSpPr>
          <p:nvPr/>
        </p:nvCxnSpPr>
        <p:spPr>
          <a:xfrm>
            <a:off x="4434478" y="1460375"/>
            <a:ext cx="1845000" cy="0"/>
          </a:xfrm>
          <a:prstGeom prst="straightConnector1">
            <a:avLst/>
          </a:prstGeom>
          <a:noFill/>
          <a:ln w="19050" cap="flat" cmpd="sng">
            <a:solidFill>
              <a:schemeClr val="lt1"/>
            </a:solidFill>
            <a:prstDash val="solid"/>
            <a:round/>
            <a:headEnd type="none" w="med" len="med"/>
            <a:tailEnd type="none" w="med" len="med"/>
          </a:ln>
        </p:spPr>
      </p:cxnSp>
      <p:cxnSp>
        <p:nvCxnSpPr>
          <p:cNvPr id="327" name="Google Shape;327;p44"/>
          <p:cNvCxnSpPr>
            <a:cxnSpLocks/>
            <a:stCxn id="319" idx="1"/>
            <a:endCxn id="47" idx="3"/>
          </p:cNvCxnSpPr>
          <p:nvPr/>
        </p:nvCxnSpPr>
        <p:spPr>
          <a:xfrm flipH="1" flipV="1">
            <a:off x="1659489" y="3192586"/>
            <a:ext cx="2432713" cy="7089"/>
          </a:xfrm>
          <a:prstGeom prst="straightConnector1">
            <a:avLst/>
          </a:prstGeom>
          <a:noFill/>
          <a:ln w="19050" cap="flat" cmpd="sng">
            <a:solidFill>
              <a:schemeClr val="lt1"/>
            </a:solidFill>
            <a:prstDash val="solid"/>
            <a:round/>
            <a:headEnd type="none" w="med" len="med"/>
            <a:tailEnd type="none" w="med" len="med"/>
          </a:ln>
        </p:spPr>
      </p:cxnSp>
      <p:cxnSp>
        <p:nvCxnSpPr>
          <p:cNvPr id="328" name="Google Shape;328;p44"/>
          <p:cNvCxnSpPr>
            <a:stCxn id="321" idx="3"/>
            <a:endCxn id="315" idx="3"/>
          </p:cNvCxnSpPr>
          <p:nvPr/>
        </p:nvCxnSpPr>
        <p:spPr>
          <a:xfrm>
            <a:off x="6937378" y="1460375"/>
            <a:ext cx="1109700" cy="1739400"/>
          </a:xfrm>
          <a:prstGeom prst="bentConnector3">
            <a:avLst>
              <a:gd name="adj1" fmla="val 129571"/>
            </a:avLst>
          </a:prstGeom>
          <a:noFill/>
          <a:ln w="19050" cap="flat" cmpd="sng">
            <a:solidFill>
              <a:schemeClr val="lt1"/>
            </a:solidFill>
            <a:prstDash val="solid"/>
            <a:round/>
            <a:headEnd type="none" w="med" len="med"/>
            <a:tailEnd type="none" w="med" len="med"/>
          </a:ln>
        </p:spPr>
      </p:cxnSp>
      <p:sp>
        <p:nvSpPr>
          <p:cNvPr id="329" name="Google Shape;329;p44"/>
          <p:cNvSpPr txBox="1">
            <a:spLocks noGrp="1"/>
          </p:cNvSpPr>
          <p:nvPr>
            <p:ph type="title" idx="2"/>
          </p:nvPr>
        </p:nvSpPr>
        <p:spPr>
          <a:xfrm>
            <a:off x="493937" y="1827397"/>
            <a:ext cx="2180400" cy="71437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ID" dirty="0"/>
              <a:t>Data Understanding</a:t>
            </a:r>
            <a:endParaRPr dirty="0"/>
          </a:p>
        </p:txBody>
      </p:sp>
      <p:sp>
        <p:nvSpPr>
          <p:cNvPr id="330" name="Google Shape;330;p44"/>
          <p:cNvSpPr txBox="1">
            <a:spLocks noGrp="1"/>
          </p:cNvSpPr>
          <p:nvPr>
            <p:ph type="title" idx="3"/>
          </p:nvPr>
        </p:nvSpPr>
        <p:spPr>
          <a:xfrm>
            <a:off x="2990598" y="1816446"/>
            <a:ext cx="2180400" cy="7995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id-ID" dirty="0"/>
              <a:t>Data Cleaning &amp; Preprocessing</a:t>
            </a:r>
            <a:endParaRPr dirty="0"/>
          </a:p>
        </p:txBody>
      </p:sp>
      <p:sp>
        <p:nvSpPr>
          <p:cNvPr id="331" name="Google Shape;331;p44"/>
          <p:cNvSpPr txBox="1">
            <a:spLocks noGrp="1"/>
          </p:cNvSpPr>
          <p:nvPr>
            <p:ph type="title" idx="4"/>
          </p:nvPr>
        </p:nvSpPr>
        <p:spPr>
          <a:xfrm>
            <a:off x="5545131" y="1855479"/>
            <a:ext cx="2180400" cy="69959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id-ID" dirty="0"/>
              <a:t>Exploratory Data Analysis</a:t>
            </a:r>
            <a:endParaRPr dirty="0"/>
          </a:p>
        </p:txBody>
      </p:sp>
      <p:sp>
        <p:nvSpPr>
          <p:cNvPr id="332" name="Google Shape;332;p44"/>
          <p:cNvSpPr txBox="1">
            <a:spLocks noGrp="1"/>
          </p:cNvSpPr>
          <p:nvPr>
            <p:ph type="title" idx="5"/>
          </p:nvPr>
        </p:nvSpPr>
        <p:spPr>
          <a:xfrm>
            <a:off x="138190" y="3745746"/>
            <a:ext cx="2384698" cy="46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id-ID" dirty="0"/>
              <a:t>Conclusion</a:t>
            </a:r>
            <a:endParaRPr dirty="0"/>
          </a:p>
        </p:txBody>
      </p:sp>
      <p:sp>
        <p:nvSpPr>
          <p:cNvPr id="334" name="Google Shape;334;p44"/>
          <p:cNvSpPr txBox="1">
            <a:spLocks noGrp="1"/>
          </p:cNvSpPr>
          <p:nvPr>
            <p:ph type="title" idx="7"/>
          </p:nvPr>
        </p:nvSpPr>
        <p:spPr>
          <a:xfrm>
            <a:off x="6687513" y="3616336"/>
            <a:ext cx="2180400" cy="69959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id-ID" dirty="0"/>
              <a:t>Feature Engineering</a:t>
            </a:r>
            <a:endParaRPr dirty="0"/>
          </a:p>
        </p:txBody>
      </p:sp>
      <p:sp>
        <p:nvSpPr>
          <p:cNvPr id="341" name="Google Shape;341;p44"/>
          <p:cNvSpPr txBox="1">
            <a:spLocks noGrp="1"/>
          </p:cNvSpPr>
          <p:nvPr>
            <p:ph type="title" idx="16"/>
          </p:nvPr>
        </p:nvSpPr>
        <p:spPr>
          <a:xfrm>
            <a:off x="1116288" y="1089771"/>
            <a:ext cx="9357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
              <a:t>01</a:t>
            </a:r>
            <a:endParaRPr/>
          </a:p>
        </p:txBody>
      </p:sp>
      <p:sp>
        <p:nvSpPr>
          <p:cNvPr id="342" name="Google Shape;342;p44"/>
          <p:cNvSpPr txBox="1">
            <a:spLocks noGrp="1"/>
          </p:cNvSpPr>
          <p:nvPr>
            <p:ph type="title" idx="17"/>
          </p:nvPr>
        </p:nvSpPr>
        <p:spPr>
          <a:xfrm>
            <a:off x="3628438" y="1089725"/>
            <a:ext cx="9357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
              <a:t>02</a:t>
            </a:r>
            <a:endParaRPr/>
          </a:p>
        </p:txBody>
      </p:sp>
      <p:sp>
        <p:nvSpPr>
          <p:cNvPr id="343" name="Google Shape;343;p44"/>
          <p:cNvSpPr txBox="1">
            <a:spLocks noGrp="1"/>
          </p:cNvSpPr>
          <p:nvPr>
            <p:ph type="title" idx="18"/>
          </p:nvPr>
        </p:nvSpPr>
        <p:spPr>
          <a:xfrm>
            <a:off x="6141188" y="1089725"/>
            <a:ext cx="9357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
              <a:t>03</a:t>
            </a:r>
            <a:endParaRPr/>
          </a:p>
        </p:txBody>
      </p:sp>
      <p:sp>
        <p:nvSpPr>
          <p:cNvPr id="344" name="Google Shape;344;p44"/>
          <p:cNvSpPr txBox="1">
            <a:spLocks noGrp="1"/>
          </p:cNvSpPr>
          <p:nvPr>
            <p:ph type="title" idx="19"/>
          </p:nvPr>
        </p:nvSpPr>
        <p:spPr>
          <a:xfrm>
            <a:off x="3972970" y="2863636"/>
            <a:ext cx="935700" cy="69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 dirty="0"/>
              <a:t>0</a:t>
            </a:r>
            <a:r>
              <a:rPr lang="id-ID" dirty="0"/>
              <a:t>5</a:t>
            </a:r>
            <a:endParaRPr dirty="0"/>
          </a:p>
        </p:txBody>
      </p:sp>
      <p:cxnSp>
        <p:nvCxnSpPr>
          <p:cNvPr id="345" name="Google Shape;345;p44"/>
          <p:cNvCxnSpPr>
            <a:cxnSpLocks/>
            <a:stCxn id="315" idx="1"/>
            <a:endCxn id="319" idx="3"/>
          </p:cNvCxnSpPr>
          <p:nvPr/>
        </p:nvCxnSpPr>
        <p:spPr>
          <a:xfrm flipH="1">
            <a:off x="4750102" y="3199675"/>
            <a:ext cx="2638971" cy="0"/>
          </a:xfrm>
          <a:prstGeom prst="straightConnector1">
            <a:avLst/>
          </a:prstGeom>
          <a:noFill/>
          <a:ln w="19050" cap="flat" cmpd="sng">
            <a:solidFill>
              <a:schemeClr val="lt1"/>
            </a:solidFill>
            <a:prstDash val="solid"/>
            <a:round/>
            <a:headEnd type="none" w="med" len="med"/>
            <a:tailEnd type="none" w="med" len="med"/>
          </a:ln>
        </p:spPr>
      </p:cxnSp>
      <p:sp>
        <p:nvSpPr>
          <p:cNvPr id="47" name="Google Shape;319;p44">
            <a:extLst>
              <a:ext uri="{FF2B5EF4-FFF2-40B4-BE49-F238E27FC236}">
                <a16:creationId xmlns:a16="http://schemas.microsoft.com/office/drawing/2014/main" id="{98516EB0-5AEE-4D8C-BB29-E7056967FFFC}"/>
              </a:ext>
            </a:extLst>
          </p:cNvPr>
          <p:cNvSpPr/>
          <p:nvPr/>
        </p:nvSpPr>
        <p:spPr>
          <a:xfrm>
            <a:off x="1001589" y="2863636"/>
            <a:ext cx="657900" cy="6579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 name="Google Shape;327;p44">
            <a:extLst>
              <a:ext uri="{FF2B5EF4-FFF2-40B4-BE49-F238E27FC236}">
                <a16:creationId xmlns:a16="http://schemas.microsoft.com/office/drawing/2014/main" id="{7E2448C6-BB8A-4C84-A86C-1160140C82DB}"/>
              </a:ext>
            </a:extLst>
          </p:cNvPr>
          <p:cNvCxnSpPr>
            <a:cxnSpLocks/>
            <a:stCxn id="47" idx="1"/>
          </p:cNvCxnSpPr>
          <p:nvPr/>
        </p:nvCxnSpPr>
        <p:spPr>
          <a:xfrm flipH="1">
            <a:off x="0" y="3192586"/>
            <a:ext cx="1001589" cy="0"/>
          </a:xfrm>
          <a:prstGeom prst="straightConnector1">
            <a:avLst/>
          </a:prstGeom>
          <a:noFill/>
          <a:ln w="19050" cap="flat" cmpd="sng">
            <a:solidFill>
              <a:schemeClr val="lt1"/>
            </a:solidFill>
            <a:prstDash val="solid"/>
            <a:round/>
            <a:headEnd type="none" w="med" len="med"/>
            <a:tailEnd type="none" w="med" len="med"/>
          </a:ln>
        </p:spPr>
      </p:cxnSp>
      <p:sp>
        <p:nvSpPr>
          <p:cNvPr id="52" name="Google Shape;333;p44">
            <a:extLst>
              <a:ext uri="{FF2B5EF4-FFF2-40B4-BE49-F238E27FC236}">
                <a16:creationId xmlns:a16="http://schemas.microsoft.com/office/drawing/2014/main" id="{B650F4B4-3FCE-46DB-A90C-38901822852D}"/>
              </a:ext>
            </a:extLst>
          </p:cNvPr>
          <p:cNvSpPr txBox="1">
            <a:spLocks/>
          </p:cNvSpPr>
          <p:nvPr/>
        </p:nvSpPr>
        <p:spPr>
          <a:xfrm>
            <a:off x="2806292" y="3739548"/>
            <a:ext cx="3229720" cy="468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2000"/>
              <a:buFont typeface="Frank Ruhl Libre Medium"/>
              <a:buNone/>
              <a:defRPr sz="2000" b="0" i="0" u="none" strike="noStrike" cap="none">
                <a:solidFill>
                  <a:schemeClr val="lt1"/>
                </a:solidFill>
                <a:latin typeface="Frank Ruhl Libre Medium"/>
                <a:ea typeface="Frank Ruhl Libre Medium"/>
                <a:cs typeface="Frank Ruhl Libre Medium"/>
                <a:sym typeface="Frank Ruhl Libre Medium"/>
              </a:defRPr>
            </a:lvl1pPr>
            <a:lvl2pPr marR="0" lvl="1"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2pPr>
            <a:lvl3pPr marR="0" lvl="2"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3pPr>
            <a:lvl4pPr marR="0" lvl="3"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4pPr>
            <a:lvl5pPr marR="0" lvl="4"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5pPr>
            <a:lvl6pPr marR="0" lvl="5"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6pPr>
            <a:lvl7pPr marR="0" lvl="6"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7pPr>
            <a:lvl8pPr marR="0" lvl="7"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8pPr>
            <a:lvl9pPr marR="0" lvl="8" algn="ctr" rtl="0">
              <a:lnSpc>
                <a:spcPct val="100000"/>
              </a:lnSpc>
              <a:spcBef>
                <a:spcPts val="0"/>
              </a:spcBef>
              <a:spcAft>
                <a:spcPts val="0"/>
              </a:spcAft>
              <a:buClr>
                <a:schemeClr val="lt1"/>
              </a:buClr>
              <a:buSzPts val="2800"/>
              <a:buFont typeface="Frank Ruhl Libre Medium"/>
              <a:buNone/>
              <a:defRPr sz="2800" b="0" i="0" u="none" strike="noStrike" cap="none">
                <a:solidFill>
                  <a:schemeClr val="lt1"/>
                </a:solidFill>
                <a:latin typeface="Frank Ruhl Libre Medium"/>
                <a:ea typeface="Frank Ruhl Libre Medium"/>
                <a:cs typeface="Frank Ruhl Libre Medium"/>
                <a:sym typeface="Frank Ruhl Libre Medium"/>
              </a:defRPr>
            </a:lvl9pPr>
          </a:lstStyle>
          <a:p>
            <a:pPr>
              <a:buClr>
                <a:schemeClr val="dk1"/>
              </a:buClr>
              <a:buSzPts val="1100"/>
              <a:buFont typeface="Arial"/>
              <a:buNone/>
            </a:pPr>
            <a:r>
              <a:rPr lang="id-ID" dirty="0"/>
              <a:t>Tree-based Machine learning Modelling</a:t>
            </a:r>
          </a:p>
        </p:txBody>
      </p:sp>
      <p:sp>
        <p:nvSpPr>
          <p:cNvPr id="53" name="Google Shape;344;p44">
            <a:extLst>
              <a:ext uri="{FF2B5EF4-FFF2-40B4-BE49-F238E27FC236}">
                <a16:creationId xmlns:a16="http://schemas.microsoft.com/office/drawing/2014/main" id="{6FA99CCC-EE05-44B5-B885-0771F369C2F5}"/>
              </a:ext>
            </a:extLst>
          </p:cNvPr>
          <p:cNvSpPr txBox="1">
            <a:spLocks/>
          </p:cNvSpPr>
          <p:nvPr/>
        </p:nvSpPr>
        <p:spPr>
          <a:xfrm>
            <a:off x="866330" y="2838826"/>
            <a:ext cx="935700" cy="699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500"/>
              <a:buFont typeface="Frank Ruhl Libre Medium"/>
              <a:buNone/>
              <a:defRPr sz="3500" b="0" i="0" u="none" strike="noStrike" cap="none">
                <a:solidFill>
                  <a:schemeClr val="lt1"/>
                </a:solidFill>
                <a:latin typeface="Frank Ruhl Libre Medium"/>
                <a:ea typeface="Frank Ruhl Libre Medium"/>
                <a:cs typeface="Frank Ruhl Libre Medium"/>
                <a:sym typeface="Frank Ruhl Libre Medium"/>
              </a:defRPr>
            </a:lvl1pPr>
            <a:lvl2pPr marR="0" lvl="1" algn="ctr" rtl="0">
              <a:lnSpc>
                <a:spcPct val="100000"/>
              </a:lnSpc>
              <a:spcBef>
                <a:spcPts val="0"/>
              </a:spcBef>
              <a:spcAft>
                <a:spcPts val="0"/>
              </a:spcAft>
              <a:buClr>
                <a:schemeClr val="lt1"/>
              </a:buClr>
              <a:buSzPts val="3500"/>
              <a:buFont typeface="Frank Ruhl Libre Medium"/>
              <a:buNone/>
              <a:defRPr sz="3500" b="0" i="0" u="none" strike="noStrike" cap="none">
                <a:solidFill>
                  <a:schemeClr val="lt1"/>
                </a:solidFill>
                <a:latin typeface="Frank Ruhl Libre Medium"/>
                <a:ea typeface="Frank Ruhl Libre Medium"/>
                <a:cs typeface="Frank Ruhl Libre Medium"/>
                <a:sym typeface="Frank Ruhl Libre Medium"/>
              </a:defRPr>
            </a:lvl2pPr>
            <a:lvl3pPr marR="0" lvl="2" algn="ctr" rtl="0">
              <a:lnSpc>
                <a:spcPct val="100000"/>
              </a:lnSpc>
              <a:spcBef>
                <a:spcPts val="0"/>
              </a:spcBef>
              <a:spcAft>
                <a:spcPts val="0"/>
              </a:spcAft>
              <a:buClr>
                <a:schemeClr val="lt1"/>
              </a:buClr>
              <a:buSzPts val="3500"/>
              <a:buFont typeface="Frank Ruhl Libre Medium"/>
              <a:buNone/>
              <a:defRPr sz="3500" b="0" i="0" u="none" strike="noStrike" cap="none">
                <a:solidFill>
                  <a:schemeClr val="lt1"/>
                </a:solidFill>
                <a:latin typeface="Frank Ruhl Libre Medium"/>
                <a:ea typeface="Frank Ruhl Libre Medium"/>
                <a:cs typeface="Frank Ruhl Libre Medium"/>
                <a:sym typeface="Frank Ruhl Libre Medium"/>
              </a:defRPr>
            </a:lvl3pPr>
            <a:lvl4pPr marR="0" lvl="3" algn="ctr" rtl="0">
              <a:lnSpc>
                <a:spcPct val="100000"/>
              </a:lnSpc>
              <a:spcBef>
                <a:spcPts val="0"/>
              </a:spcBef>
              <a:spcAft>
                <a:spcPts val="0"/>
              </a:spcAft>
              <a:buClr>
                <a:schemeClr val="lt1"/>
              </a:buClr>
              <a:buSzPts val="3500"/>
              <a:buFont typeface="Frank Ruhl Libre Medium"/>
              <a:buNone/>
              <a:defRPr sz="3500" b="0" i="0" u="none" strike="noStrike" cap="none">
                <a:solidFill>
                  <a:schemeClr val="lt1"/>
                </a:solidFill>
                <a:latin typeface="Frank Ruhl Libre Medium"/>
                <a:ea typeface="Frank Ruhl Libre Medium"/>
                <a:cs typeface="Frank Ruhl Libre Medium"/>
                <a:sym typeface="Frank Ruhl Libre Medium"/>
              </a:defRPr>
            </a:lvl4pPr>
            <a:lvl5pPr marR="0" lvl="4" algn="ctr" rtl="0">
              <a:lnSpc>
                <a:spcPct val="100000"/>
              </a:lnSpc>
              <a:spcBef>
                <a:spcPts val="0"/>
              </a:spcBef>
              <a:spcAft>
                <a:spcPts val="0"/>
              </a:spcAft>
              <a:buClr>
                <a:schemeClr val="lt1"/>
              </a:buClr>
              <a:buSzPts val="3500"/>
              <a:buFont typeface="Frank Ruhl Libre Medium"/>
              <a:buNone/>
              <a:defRPr sz="3500" b="0" i="0" u="none" strike="noStrike" cap="none">
                <a:solidFill>
                  <a:schemeClr val="lt1"/>
                </a:solidFill>
                <a:latin typeface="Frank Ruhl Libre Medium"/>
                <a:ea typeface="Frank Ruhl Libre Medium"/>
                <a:cs typeface="Frank Ruhl Libre Medium"/>
                <a:sym typeface="Frank Ruhl Libre Medium"/>
              </a:defRPr>
            </a:lvl5pPr>
            <a:lvl6pPr marR="0" lvl="5" algn="ctr" rtl="0">
              <a:lnSpc>
                <a:spcPct val="100000"/>
              </a:lnSpc>
              <a:spcBef>
                <a:spcPts val="0"/>
              </a:spcBef>
              <a:spcAft>
                <a:spcPts val="0"/>
              </a:spcAft>
              <a:buClr>
                <a:schemeClr val="lt1"/>
              </a:buClr>
              <a:buSzPts val="3500"/>
              <a:buFont typeface="Frank Ruhl Libre Medium"/>
              <a:buNone/>
              <a:defRPr sz="3500" b="0" i="0" u="none" strike="noStrike" cap="none">
                <a:solidFill>
                  <a:schemeClr val="lt1"/>
                </a:solidFill>
                <a:latin typeface="Frank Ruhl Libre Medium"/>
                <a:ea typeface="Frank Ruhl Libre Medium"/>
                <a:cs typeface="Frank Ruhl Libre Medium"/>
                <a:sym typeface="Frank Ruhl Libre Medium"/>
              </a:defRPr>
            </a:lvl6pPr>
            <a:lvl7pPr marR="0" lvl="6" algn="ctr" rtl="0">
              <a:lnSpc>
                <a:spcPct val="100000"/>
              </a:lnSpc>
              <a:spcBef>
                <a:spcPts val="0"/>
              </a:spcBef>
              <a:spcAft>
                <a:spcPts val="0"/>
              </a:spcAft>
              <a:buClr>
                <a:schemeClr val="lt1"/>
              </a:buClr>
              <a:buSzPts val="3500"/>
              <a:buFont typeface="Frank Ruhl Libre Medium"/>
              <a:buNone/>
              <a:defRPr sz="3500" b="0" i="0" u="none" strike="noStrike" cap="none">
                <a:solidFill>
                  <a:schemeClr val="lt1"/>
                </a:solidFill>
                <a:latin typeface="Frank Ruhl Libre Medium"/>
                <a:ea typeface="Frank Ruhl Libre Medium"/>
                <a:cs typeface="Frank Ruhl Libre Medium"/>
                <a:sym typeface="Frank Ruhl Libre Medium"/>
              </a:defRPr>
            </a:lvl7pPr>
            <a:lvl8pPr marR="0" lvl="7" algn="ctr" rtl="0">
              <a:lnSpc>
                <a:spcPct val="100000"/>
              </a:lnSpc>
              <a:spcBef>
                <a:spcPts val="0"/>
              </a:spcBef>
              <a:spcAft>
                <a:spcPts val="0"/>
              </a:spcAft>
              <a:buClr>
                <a:schemeClr val="lt1"/>
              </a:buClr>
              <a:buSzPts val="3500"/>
              <a:buFont typeface="Frank Ruhl Libre Medium"/>
              <a:buNone/>
              <a:defRPr sz="3500" b="0" i="0" u="none" strike="noStrike" cap="none">
                <a:solidFill>
                  <a:schemeClr val="lt1"/>
                </a:solidFill>
                <a:latin typeface="Frank Ruhl Libre Medium"/>
                <a:ea typeface="Frank Ruhl Libre Medium"/>
                <a:cs typeface="Frank Ruhl Libre Medium"/>
                <a:sym typeface="Frank Ruhl Libre Medium"/>
              </a:defRPr>
            </a:lvl8pPr>
            <a:lvl9pPr marR="0" lvl="8" algn="ctr" rtl="0">
              <a:lnSpc>
                <a:spcPct val="100000"/>
              </a:lnSpc>
              <a:spcBef>
                <a:spcPts val="0"/>
              </a:spcBef>
              <a:spcAft>
                <a:spcPts val="0"/>
              </a:spcAft>
              <a:buClr>
                <a:schemeClr val="lt1"/>
              </a:buClr>
              <a:buSzPts val="3500"/>
              <a:buFont typeface="Frank Ruhl Libre Medium"/>
              <a:buNone/>
              <a:defRPr sz="3500" b="0" i="0" u="none" strike="noStrike" cap="none">
                <a:solidFill>
                  <a:schemeClr val="lt1"/>
                </a:solidFill>
                <a:latin typeface="Frank Ruhl Libre Medium"/>
                <a:ea typeface="Frank Ruhl Libre Medium"/>
                <a:cs typeface="Frank Ruhl Libre Medium"/>
                <a:sym typeface="Frank Ruhl Libre Medium"/>
              </a:defRPr>
            </a:lvl9pPr>
          </a:lstStyle>
          <a:p>
            <a:r>
              <a:rPr lang="de" dirty="0"/>
              <a:t>0</a:t>
            </a:r>
            <a:r>
              <a:rPr lang="id-ID" dirty="0"/>
              <a:t>6</a:t>
            </a:r>
            <a:endParaRPr lang="de"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1"/>
        <p:cNvGrpSpPr/>
        <p:nvPr/>
      </p:nvGrpSpPr>
      <p:grpSpPr>
        <a:xfrm>
          <a:off x="0" y="0"/>
          <a:ext cx="0" cy="0"/>
          <a:chOff x="0" y="0"/>
          <a:chExt cx="0" cy="0"/>
        </a:xfrm>
      </p:grpSpPr>
      <p:pic>
        <p:nvPicPr>
          <p:cNvPr id="422" name="Google Shape;422;p49"/>
          <p:cNvPicPr preferRelativeResize="0"/>
          <p:nvPr/>
        </p:nvPicPr>
        <p:blipFill rotWithShape="1">
          <a:blip r:embed="rId3">
            <a:alphaModFix/>
          </a:blip>
          <a:srcRect t="60961" b="15381"/>
          <a:stretch/>
        </p:blipFill>
        <p:spPr>
          <a:xfrm>
            <a:off x="0" y="4062937"/>
            <a:ext cx="9144003" cy="1080564"/>
          </a:xfrm>
          <a:prstGeom prst="rect">
            <a:avLst/>
          </a:prstGeom>
          <a:noFill/>
          <a:ln>
            <a:noFill/>
          </a:ln>
        </p:spPr>
      </p:pic>
      <p:grpSp>
        <p:nvGrpSpPr>
          <p:cNvPr id="423" name="Google Shape;423;p49"/>
          <p:cNvGrpSpPr/>
          <p:nvPr/>
        </p:nvGrpSpPr>
        <p:grpSpPr>
          <a:xfrm>
            <a:off x="707188" y="4034677"/>
            <a:ext cx="570900" cy="570900"/>
            <a:chOff x="2505600" y="2992352"/>
            <a:chExt cx="570900" cy="570900"/>
          </a:xfrm>
        </p:grpSpPr>
        <p:cxnSp>
          <p:nvCxnSpPr>
            <p:cNvPr id="424" name="Google Shape;424;p49"/>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425" name="Google Shape;425;p49"/>
            <p:cNvCxnSpPr/>
            <p:nvPr/>
          </p:nvCxnSpPr>
          <p:spPr>
            <a:xfrm rot="10800000">
              <a:off x="2508285" y="2992352"/>
              <a:ext cx="0" cy="570900"/>
            </a:xfrm>
            <a:prstGeom prst="straightConnector1">
              <a:avLst/>
            </a:prstGeom>
            <a:noFill/>
            <a:ln w="19050" cap="flat" cmpd="sng">
              <a:solidFill>
                <a:schemeClr val="lt1"/>
              </a:solidFill>
              <a:prstDash val="solid"/>
              <a:round/>
              <a:headEnd type="none" w="med" len="med"/>
              <a:tailEnd type="none" w="med" len="med"/>
            </a:ln>
          </p:spPr>
        </p:cxnSp>
      </p:grpSp>
      <p:pic>
        <p:nvPicPr>
          <p:cNvPr id="15" name="Picture 14">
            <a:extLst>
              <a:ext uri="{FF2B5EF4-FFF2-40B4-BE49-F238E27FC236}">
                <a16:creationId xmlns:a16="http://schemas.microsoft.com/office/drawing/2014/main" id="{A53E88BB-6C20-4C10-86A8-9761F40E460B}"/>
              </a:ext>
            </a:extLst>
          </p:cNvPr>
          <p:cNvPicPr>
            <a:picLocks noChangeAspect="1"/>
          </p:cNvPicPr>
          <p:nvPr/>
        </p:nvPicPr>
        <p:blipFill rotWithShape="1">
          <a:blip r:embed="rId4"/>
          <a:srcRect b="-52"/>
          <a:stretch/>
        </p:blipFill>
        <p:spPr>
          <a:xfrm>
            <a:off x="207818" y="95693"/>
            <a:ext cx="8372656" cy="4936435"/>
          </a:xfrm>
          <a:prstGeom prst="rect">
            <a:avLst/>
          </a:prstGeom>
        </p:spPr>
      </p:pic>
    </p:spTree>
    <p:extLst>
      <p:ext uri="{BB962C8B-B14F-4D97-AF65-F5344CB8AC3E}">
        <p14:creationId xmlns:p14="http://schemas.microsoft.com/office/powerpoint/2010/main" val="22661824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46"/>
          <p:cNvPicPr preferRelativeResize="0"/>
          <p:nvPr/>
        </p:nvPicPr>
        <p:blipFill rotWithShape="1">
          <a:blip r:embed="rId3">
            <a:alphaModFix/>
          </a:blip>
          <a:srcRect t="7778" b="7769"/>
          <a:stretch/>
        </p:blipFill>
        <p:spPr>
          <a:xfrm>
            <a:off x="0" y="0"/>
            <a:ext cx="9144003" cy="5143501"/>
          </a:xfrm>
          <a:prstGeom prst="rect">
            <a:avLst/>
          </a:prstGeom>
          <a:noFill/>
          <a:ln>
            <a:noFill/>
          </a:ln>
        </p:spPr>
      </p:pic>
      <p:sp>
        <p:nvSpPr>
          <p:cNvPr id="361" name="Google Shape;361;p46"/>
          <p:cNvSpPr/>
          <p:nvPr/>
        </p:nvSpPr>
        <p:spPr>
          <a:xfrm>
            <a:off x="2163300" y="1245750"/>
            <a:ext cx="4817400" cy="26598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46"/>
          <p:cNvGrpSpPr/>
          <p:nvPr/>
        </p:nvGrpSpPr>
        <p:grpSpPr>
          <a:xfrm>
            <a:off x="6047888" y="1588027"/>
            <a:ext cx="570910" cy="570900"/>
            <a:chOff x="2505600" y="2992352"/>
            <a:chExt cx="570910" cy="570900"/>
          </a:xfrm>
        </p:grpSpPr>
        <p:cxnSp>
          <p:nvCxnSpPr>
            <p:cNvPr id="363" name="Google Shape;363;p46"/>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4" name="Google Shape;364;p46"/>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cxnSp>
        <p:nvCxnSpPr>
          <p:cNvPr id="365" name="Google Shape;365;p46"/>
          <p:cNvCxnSpPr/>
          <p:nvPr/>
        </p:nvCxnSpPr>
        <p:spPr>
          <a:xfrm>
            <a:off x="2505600" y="1588050"/>
            <a:ext cx="2066400" cy="0"/>
          </a:xfrm>
          <a:prstGeom prst="straightConnector1">
            <a:avLst/>
          </a:prstGeom>
          <a:noFill/>
          <a:ln w="19050" cap="flat" cmpd="sng">
            <a:solidFill>
              <a:schemeClr val="lt1"/>
            </a:solidFill>
            <a:prstDash val="solid"/>
            <a:round/>
            <a:headEnd type="none" w="med" len="med"/>
            <a:tailEnd type="none" w="med" len="med"/>
          </a:ln>
        </p:spPr>
      </p:cxnSp>
      <p:cxnSp>
        <p:nvCxnSpPr>
          <p:cNvPr id="366" name="Google Shape;366;p46"/>
          <p:cNvCxnSpPr/>
          <p:nvPr/>
        </p:nvCxnSpPr>
        <p:spPr>
          <a:xfrm>
            <a:off x="4572000" y="3563250"/>
            <a:ext cx="2066400" cy="0"/>
          </a:xfrm>
          <a:prstGeom prst="straightConnector1">
            <a:avLst/>
          </a:prstGeom>
          <a:noFill/>
          <a:ln w="19050" cap="flat" cmpd="sng">
            <a:solidFill>
              <a:schemeClr val="lt1"/>
            </a:solidFill>
            <a:prstDash val="solid"/>
            <a:round/>
            <a:headEnd type="none" w="med" len="med"/>
            <a:tailEnd type="none" w="med" len="med"/>
          </a:ln>
        </p:spPr>
      </p:cxnSp>
      <p:grpSp>
        <p:nvGrpSpPr>
          <p:cNvPr id="367" name="Google Shape;367;p46"/>
          <p:cNvGrpSpPr/>
          <p:nvPr/>
        </p:nvGrpSpPr>
        <p:grpSpPr>
          <a:xfrm>
            <a:off x="2505600" y="2992392"/>
            <a:ext cx="570900" cy="570860"/>
            <a:chOff x="2505600" y="2992392"/>
            <a:chExt cx="570900" cy="570860"/>
          </a:xfrm>
        </p:grpSpPr>
        <p:cxnSp>
          <p:nvCxnSpPr>
            <p:cNvPr id="368" name="Google Shape;368;p46"/>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9" name="Google Shape;369;p46"/>
            <p:cNvCxnSpPr/>
            <p:nvPr/>
          </p:nvCxnSpPr>
          <p:spPr>
            <a:xfrm rot="10800000">
              <a:off x="2508285" y="2992392"/>
              <a:ext cx="0" cy="570860"/>
            </a:xfrm>
            <a:prstGeom prst="straightConnector1">
              <a:avLst/>
            </a:prstGeom>
            <a:noFill/>
            <a:ln w="19050" cap="flat" cmpd="sng">
              <a:solidFill>
                <a:schemeClr val="lt1"/>
              </a:solidFill>
              <a:prstDash val="solid"/>
              <a:round/>
              <a:headEnd type="none" w="med" len="med"/>
              <a:tailEnd type="none" w="med" len="med"/>
            </a:ln>
          </p:spPr>
        </p:cxnSp>
      </p:grpSp>
      <p:sp>
        <p:nvSpPr>
          <p:cNvPr id="370" name="Google Shape;370;p46"/>
          <p:cNvSpPr txBox="1">
            <a:spLocks noGrp="1"/>
          </p:cNvSpPr>
          <p:nvPr>
            <p:ph type="title"/>
          </p:nvPr>
        </p:nvSpPr>
        <p:spPr>
          <a:xfrm>
            <a:off x="2641050" y="1742908"/>
            <a:ext cx="3861900" cy="171266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a:t>TREE-BASED MACHINE LEARNING MODELLING</a:t>
            </a:r>
            <a:endParaRPr dirty="0"/>
          </a:p>
        </p:txBody>
      </p:sp>
    </p:spTree>
    <p:extLst>
      <p:ext uri="{BB962C8B-B14F-4D97-AF65-F5344CB8AC3E}">
        <p14:creationId xmlns:p14="http://schemas.microsoft.com/office/powerpoint/2010/main" val="19447414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61"/>
          <p:cNvSpPr txBox="1">
            <a:spLocks noGrp="1"/>
          </p:cNvSpPr>
          <p:nvPr>
            <p:ph type="title"/>
          </p:nvPr>
        </p:nvSpPr>
        <p:spPr>
          <a:xfrm>
            <a:off x="335048" y="441877"/>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Modelling Process</a:t>
            </a:r>
            <a:endParaRPr dirty="0"/>
          </a:p>
        </p:txBody>
      </p:sp>
      <p:pic>
        <p:nvPicPr>
          <p:cNvPr id="691" name="Google Shape;691;p61"/>
          <p:cNvPicPr preferRelativeResize="0"/>
          <p:nvPr/>
        </p:nvPicPr>
        <p:blipFill rotWithShape="1">
          <a:blip r:embed="rId3">
            <a:alphaModFix/>
          </a:blip>
          <a:srcRect t="39546" b="36797"/>
          <a:stretch/>
        </p:blipFill>
        <p:spPr>
          <a:xfrm>
            <a:off x="-7900" y="3697231"/>
            <a:ext cx="9158999" cy="1446269"/>
          </a:xfrm>
          <a:prstGeom prst="rect">
            <a:avLst/>
          </a:prstGeom>
          <a:noFill/>
          <a:ln>
            <a:noFill/>
          </a:ln>
        </p:spPr>
      </p:pic>
      <p:grpSp>
        <p:nvGrpSpPr>
          <p:cNvPr id="692" name="Google Shape;692;p61"/>
          <p:cNvGrpSpPr/>
          <p:nvPr/>
        </p:nvGrpSpPr>
        <p:grpSpPr>
          <a:xfrm>
            <a:off x="707188" y="4034677"/>
            <a:ext cx="570900" cy="570900"/>
            <a:chOff x="2505600" y="2992352"/>
            <a:chExt cx="570900" cy="570900"/>
          </a:xfrm>
        </p:grpSpPr>
        <p:cxnSp>
          <p:nvCxnSpPr>
            <p:cNvPr id="693" name="Google Shape;693;p61"/>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694" name="Google Shape;694;p61"/>
            <p:cNvCxnSpPr/>
            <p:nvPr/>
          </p:nvCxnSpPr>
          <p:spPr>
            <a:xfrm rot="10800000">
              <a:off x="2508285" y="2992352"/>
              <a:ext cx="0" cy="570900"/>
            </a:xfrm>
            <a:prstGeom prst="straightConnector1">
              <a:avLst/>
            </a:prstGeom>
            <a:noFill/>
            <a:ln w="19050" cap="flat" cmpd="sng">
              <a:solidFill>
                <a:schemeClr val="lt1"/>
              </a:solidFill>
              <a:prstDash val="solid"/>
              <a:round/>
              <a:headEnd type="none" w="med" len="med"/>
              <a:tailEnd type="none" w="med" len="med"/>
            </a:ln>
          </p:spPr>
        </p:cxnSp>
      </p:grpSp>
      <p:sp>
        <p:nvSpPr>
          <p:cNvPr id="2" name="Rectangle 1">
            <a:extLst>
              <a:ext uri="{FF2B5EF4-FFF2-40B4-BE49-F238E27FC236}">
                <a16:creationId xmlns:a16="http://schemas.microsoft.com/office/drawing/2014/main" id="{994D4922-F11F-4FA4-B92E-C6765F5AE2E1}"/>
              </a:ext>
            </a:extLst>
          </p:cNvPr>
          <p:cNvSpPr/>
          <p:nvPr/>
        </p:nvSpPr>
        <p:spPr>
          <a:xfrm>
            <a:off x="335048" y="1332864"/>
            <a:ext cx="1759566" cy="736690"/>
          </a:xfrm>
          <a:prstGeom prst="rect">
            <a:avLst/>
          </a:prstGeom>
          <a:gradFill flip="none" rotWithShape="1">
            <a:gsLst>
              <a:gs pos="0">
                <a:srgbClr val="3333FF">
                  <a:shade val="30000"/>
                  <a:satMod val="115000"/>
                </a:srgbClr>
              </a:gs>
              <a:gs pos="50000">
                <a:srgbClr val="3333FF">
                  <a:shade val="67500"/>
                  <a:satMod val="115000"/>
                </a:srgbClr>
              </a:gs>
              <a:gs pos="100000">
                <a:srgbClr val="3333FF">
                  <a:shade val="100000"/>
                  <a:satMod val="115000"/>
                </a:srgb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600" b="1" dirty="0">
                <a:solidFill>
                  <a:schemeClr val="bg1"/>
                </a:solidFill>
              </a:rPr>
              <a:t>Feature and target splitting</a:t>
            </a:r>
            <a:endParaRPr lang="en-ID" sz="1600" b="1" dirty="0">
              <a:solidFill>
                <a:schemeClr val="bg1"/>
              </a:solidFill>
            </a:endParaRPr>
          </a:p>
        </p:txBody>
      </p:sp>
      <p:sp>
        <p:nvSpPr>
          <p:cNvPr id="17" name="Rectangle 16">
            <a:extLst>
              <a:ext uri="{FF2B5EF4-FFF2-40B4-BE49-F238E27FC236}">
                <a16:creationId xmlns:a16="http://schemas.microsoft.com/office/drawing/2014/main" id="{FBC2C117-A133-43C7-AC4C-D3AF2515A1D6}"/>
              </a:ext>
            </a:extLst>
          </p:cNvPr>
          <p:cNvSpPr/>
          <p:nvPr/>
        </p:nvSpPr>
        <p:spPr>
          <a:xfrm>
            <a:off x="3033000" y="1332864"/>
            <a:ext cx="1759566" cy="736690"/>
          </a:xfrm>
          <a:prstGeom prst="rect">
            <a:avLst/>
          </a:prstGeom>
          <a:gradFill flip="none" rotWithShape="1">
            <a:gsLst>
              <a:gs pos="0">
                <a:srgbClr val="3333FF">
                  <a:shade val="30000"/>
                  <a:satMod val="115000"/>
                </a:srgbClr>
              </a:gs>
              <a:gs pos="50000">
                <a:srgbClr val="3333FF">
                  <a:shade val="67500"/>
                  <a:satMod val="115000"/>
                </a:srgbClr>
              </a:gs>
              <a:gs pos="100000">
                <a:srgbClr val="3333FF">
                  <a:shade val="100000"/>
                  <a:satMod val="115000"/>
                </a:srgb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600" b="1" dirty="0">
                <a:solidFill>
                  <a:schemeClr val="bg1"/>
                </a:solidFill>
              </a:rPr>
              <a:t>Hyperparameter tuning</a:t>
            </a:r>
            <a:endParaRPr lang="en-ID" sz="1600" b="1" dirty="0">
              <a:solidFill>
                <a:schemeClr val="bg1"/>
              </a:solidFill>
            </a:endParaRPr>
          </a:p>
        </p:txBody>
      </p:sp>
      <p:sp>
        <p:nvSpPr>
          <p:cNvPr id="18" name="Rectangle 17">
            <a:extLst>
              <a:ext uri="{FF2B5EF4-FFF2-40B4-BE49-F238E27FC236}">
                <a16:creationId xmlns:a16="http://schemas.microsoft.com/office/drawing/2014/main" id="{8D7D87E9-095D-425B-825C-0DEB167852E4}"/>
              </a:ext>
            </a:extLst>
          </p:cNvPr>
          <p:cNvSpPr/>
          <p:nvPr/>
        </p:nvSpPr>
        <p:spPr>
          <a:xfrm>
            <a:off x="5730952" y="1332864"/>
            <a:ext cx="1759566" cy="736690"/>
          </a:xfrm>
          <a:prstGeom prst="rect">
            <a:avLst/>
          </a:prstGeom>
          <a:gradFill flip="none" rotWithShape="1">
            <a:gsLst>
              <a:gs pos="0">
                <a:srgbClr val="3333FF">
                  <a:shade val="30000"/>
                  <a:satMod val="115000"/>
                </a:srgbClr>
              </a:gs>
              <a:gs pos="50000">
                <a:srgbClr val="3333FF">
                  <a:shade val="67500"/>
                  <a:satMod val="115000"/>
                </a:srgbClr>
              </a:gs>
              <a:gs pos="100000">
                <a:srgbClr val="3333FF">
                  <a:shade val="100000"/>
                  <a:satMod val="115000"/>
                </a:srgb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600" b="1" dirty="0">
                <a:solidFill>
                  <a:schemeClr val="bg1"/>
                </a:solidFill>
              </a:rPr>
              <a:t>Cross validation</a:t>
            </a:r>
            <a:endParaRPr lang="en-ID" sz="1600" b="1" dirty="0">
              <a:solidFill>
                <a:schemeClr val="bg1"/>
              </a:solidFill>
            </a:endParaRPr>
          </a:p>
        </p:txBody>
      </p:sp>
      <p:sp>
        <p:nvSpPr>
          <p:cNvPr id="19" name="Rectangle 18">
            <a:extLst>
              <a:ext uri="{FF2B5EF4-FFF2-40B4-BE49-F238E27FC236}">
                <a16:creationId xmlns:a16="http://schemas.microsoft.com/office/drawing/2014/main" id="{2BBC965C-58B1-4042-B8D1-8EA7FD81BD82}"/>
              </a:ext>
            </a:extLst>
          </p:cNvPr>
          <p:cNvSpPr/>
          <p:nvPr/>
        </p:nvSpPr>
        <p:spPr>
          <a:xfrm>
            <a:off x="5730952" y="2486675"/>
            <a:ext cx="1759566" cy="736690"/>
          </a:xfrm>
          <a:prstGeom prst="rect">
            <a:avLst/>
          </a:prstGeom>
          <a:gradFill flip="none" rotWithShape="1">
            <a:gsLst>
              <a:gs pos="0">
                <a:srgbClr val="3333FF">
                  <a:shade val="30000"/>
                  <a:satMod val="115000"/>
                </a:srgbClr>
              </a:gs>
              <a:gs pos="50000">
                <a:srgbClr val="3333FF">
                  <a:shade val="67500"/>
                  <a:satMod val="115000"/>
                </a:srgbClr>
              </a:gs>
              <a:gs pos="100000">
                <a:srgbClr val="3333FF">
                  <a:shade val="100000"/>
                  <a:satMod val="115000"/>
                </a:srgb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600" b="1" dirty="0">
                <a:solidFill>
                  <a:schemeClr val="bg1"/>
                </a:solidFill>
              </a:rPr>
              <a:t>Tree-based modelling</a:t>
            </a:r>
            <a:endParaRPr lang="en-ID" sz="1600" b="1" dirty="0">
              <a:solidFill>
                <a:schemeClr val="bg1"/>
              </a:solidFill>
            </a:endParaRPr>
          </a:p>
        </p:txBody>
      </p:sp>
      <p:sp>
        <p:nvSpPr>
          <p:cNvPr id="20" name="Rectangle 19">
            <a:extLst>
              <a:ext uri="{FF2B5EF4-FFF2-40B4-BE49-F238E27FC236}">
                <a16:creationId xmlns:a16="http://schemas.microsoft.com/office/drawing/2014/main" id="{A721309B-517D-44C7-AC17-DD50F9010D8D}"/>
              </a:ext>
            </a:extLst>
          </p:cNvPr>
          <p:cNvSpPr/>
          <p:nvPr/>
        </p:nvSpPr>
        <p:spPr>
          <a:xfrm>
            <a:off x="3033000" y="2486675"/>
            <a:ext cx="1759566" cy="736690"/>
          </a:xfrm>
          <a:prstGeom prst="rect">
            <a:avLst/>
          </a:prstGeom>
          <a:gradFill flip="none" rotWithShape="1">
            <a:gsLst>
              <a:gs pos="0">
                <a:srgbClr val="3333FF">
                  <a:shade val="30000"/>
                  <a:satMod val="115000"/>
                </a:srgbClr>
              </a:gs>
              <a:gs pos="50000">
                <a:srgbClr val="3333FF">
                  <a:shade val="67500"/>
                  <a:satMod val="115000"/>
                </a:srgbClr>
              </a:gs>
              <a:gs pos="100000">
                <a:srgbClr val="3333FF">
                  <a:shade val="100000"/>
                  <a:satMod val="115000"/>
                </a:srgb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600" b="1" dirty="0">
                <a:solidFill>
                  <a:schemeClr val="bg1"/>
                </a:solidFill>
              </a:rPr>
              <a:t>Model evaluation</a:t>
            </a:r>
            <a:endParaRPr lang="en-ID" sz="1600" b="1" dirty="0">
              <a:solidFill>
                <a:schemeClr val="bg1"/>
              </a:solidFill>
            </a:endParaRPr>
          </a:p>
        </p:txBody>
      </p:sp>
      <p:cxnSp>
        <p:nvCxnSpPr>
          <p:cNvPr id="5" name="Straight Arrow Connector 4">
            <a:extLst>
              <a:ext uri="{FF2B5EF4-FFF2-40B4-BE49-F238E27FC236}">
                <a16:creationId xmlns:a16="http://schemas.microsoft.com/office/drawing/2014/main" id="{4B67C27D-BA47-42B7-87BC-76431DC91054}"/>
              </a:ext>
            </a:extLst>
          </p:cNvPr>
          <p:cNvCxnSpPr>
            <a:stCxn id="2" idx="3"/>
            <a:endCxn id="17" idx="1"/>
          </p:cNvCxnSpPr>
          <p:nvPr/>
        </p:nvCxnSpPr>
        <p:spPr>
          <a:xfrm>
            <a:off x="2094614" y="1701209"/>
            <a:ext cx="938386"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6C72AFF-4BE5-4F49-9AA4-03A317203DEB}"/>
              </a:ext>
            </a:extLst>
          </p:cNvPr>
          <p:cNvCxnSpPr>
            <a:stCxn id="17" idx="3"/>
            <a:endCxn id="18" idx="1"/>
          </p:cNvCxnSpPr>
          <p:nvPr/>
        </p:nvCxnSpPr>
        <p:spPr>
          <a:xfrm>
            <a:off x="4792566" y="1701209"/>
            <a:ext cx="938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DF87090-C583-481F-BF4A-D0E3790BC3BE}"/>
              </a:ext>
            </a:extLst>
          </p:cNvPr>
          <p:cNvCxnSpPr>
            <a:stCxn id="18" idx="2"/>
            <a:endCxn id="19" idx="0"/>
          </p:cNvCxnSpPr>
          <p:nvPr/>
        </p:nvCxnSpPr>
        <p:spPr>
          <a:xfrm>
            <a:off x="6610735" y="2069554"/>
            <a:ext cx="0" cy="41712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0D74150-51B6-442A-A87A-38F8FC2C1246}"/>
              </a:ext>
            </a:extLst>
          </p:cNvPr>
          <p:cNvCxnSpPr>
            <a:stCxn id="19" idx="1"/>
            <a:endCxn id="20" idx="3"/>
          </p:cNvCxnSpPr>
          <p:nvPr/>
        </p:nvCxnSpPr>
        <p:spPr>
          <a:xfrm flipH="1">
            <a:off x="4792566" y="2855020"/>
            <a:ext cx="938386"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83363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61"/>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Feature and target splitting</a:t>
            </a:r>
            <a:endParaRPr dirty="0"/>
          </a:p>
        </p:txBody>
      </p:sp>
      <p:pic>
        <p:nvPicPr>
          <p:cNvPr id="691" name="Google Shape;691;p61"/>
          <p:cNvPicPr preferRelativeResize="0"/>
          <p:nvPr/>
        </p:nvPicPr>
        <p:blipFill rotWithShape="1">
          <a:blip r:embed="rId3">
            <a:alphaModFix/>
          </a:blip>
          <a:srcRect t="39546" b="36797"/>
          <a:stretch/>
        </p:blipFill>
        <p:spPr>
          <a:xfrm>
            <a:off x="-7900" y="3697231"/>
            <a:ext cx="9158999" cy="1446269"/>
          </a:xfrm>
          <a:prstGeom prst="rect">
            <a:avLst/>
          </a:prstGeom>
          <a:noFill/>
          <a:ln>
            <a:noFill/>
          </a:ln>
        </p:spPr>
      </p:pic>
      <p:grpSp>
        <p:nvGrpSpPr>
          <p:cNvPr id="692" name="Google Shape;692;p61"/>
          <p:cNvGrpSpPr/>
          <p:nvPr/>
        </p:nvGrpSpPr>
        <p:grpSpPr>
          <a:xfrm>
            <a:off x="707188" y="4034677"/>
            <a:ext cx="570900" cy="570900"/>
            <a:chOff x="2505600" y="2992352"/>
            <a:chExt cx="570900" cy="570900"/>
          </a:xfrm>
        </p:grpSpPr>
        <p:cxnSp>
          <p:nvCxnSpPr>
            <p:cNvPr id="693" name="Google Shape;693;p61"/>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694" name="Google Shape;694;p61"/>
            <p:cNvCxnSpPr/>
            <p:nvPr/>
          </p:nvCxnSpPr>
          <p:spPr>
            <a:xfrm rot="10800000">
              <a:off x="2508285" y="2992352"/>
              <a:ext cx="0" cy="570900"/>
            </a:xfrm>
            <a:prstGeom prst="straightConnector1">
              <a:avLst/>
            </a:prstGeom>
            <a:noFill/>
            <a:ln w="19050" cap="flat" cmpd="sng">
              <a:solidFill>
                <a:schemeClr val="lt1"/>
              </a:solidFill>
              <a:prstDash val="solid"/>
              <a:round/>
              <a:headEnd type="none" w="med" len="med"/>
              <a:tailEnd type="none" w="med" len="med"/>
            </a:ln>
          </p:spPr>
        </p:cxnSp>
      </p:grpSp>
      <p:sp>
        <p:nvSpPr>
          <p:cNvPr id="2" name="Rectangle 1">
            <a:extLst>
              <a:ext uri="{FF2B5EF4-FFF2-40B4-BE49-F238E27FC236}">
                <a16:creationId xmlns:a16="http://schemas.microsoft.com/office/drawing/2014/main" id="{994D4922-F11F-4FA4-B92E-C6765F5AE2E1}"/>
              </a:ext>
            </a:extLst>
          </p:cNvPr>
          <p:cNvSpPr/>
          <p:nvPr/>
        </p:nvSpPr>
        <p:spPr>
          <a:xfrm>
            <a:off x="707188" y="1722474"/>
            <a:ext cx="2121072" cy="849276"/>
          </a:xfrm>
          <a:prstGeom prst="rect">
            <a:avLst/>
          </a:prstGeom>
          <a:gradFill flip="none" rotWithShape="1">
            <a:gsLst>
              <a:gs pos="0">
                <a:srgbClr val="3333FF">
                  <a:shade val="30000"/>
                  <a:satMod val="115000"/>
                </a:srgbClr>
              </a:gs>
              <a:gs pos="50000">
                <a:srgbClr val="3333FF">
                  <a:shade val="67500"/>
                  <a:satMod val="115000"/>
                </a:srgbClr>
              </a:gs>
              <a:gs pos="100000">
                <a:srgbClr val="3333FF">
                  <a:shade val="100000"/>
                  <a:satMod val="115000"/>
                </a:srgbClr>
              </a:gs>
            </a:gsLst>
            <a:lin ang="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000" b="1" dirty="0">
                <a:solidFill>
                  <a:schemeClr val="bg1"/>
                </a:solidFill>
              </a:rPr>
              <a:t>df_ecommerce</a:t>
            </a:r>
            <a:endParaRPr lang="en-ID" sz="2000" b="1" dirty="0">
              <a:solidFill>
                <a:schemeClr val="bg1"/>
              </a:solidFill>
            </a:endParaRPr>
          </a:p>
        </p:txBody>
      </p:sp>
      <p:sp>
        <p:nvSpPr>
          <p:cNvPr id="25" name="Rectangle 24">
            <a:extLst>
              <a:ext uri="{FF2B5EF4-FFF2-40B4-BE49-F238E27FC236}">
                <a16:creationId xmlns:a16="http://schemas.microsoft.com/office/drawing/2014/main" id="{B65C8415-B3D8-40D2-A2AA-30F99A9438E6}"/>
              </a:ext>
            </a:extLst>
          </p:cNvPr>
          <p:cNvSpPr/>
          <p:nvPr/>
        </p:nvSpPr>
        <p:spPr>
          <a:xfrm>
            <a:off x="5028378" y="1038861"/>
            <a:ext cx="2574728" cy="1277821"/>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000" b="1" dirty="0">
                <a:solidFill>
                  <a:schemeClr val="tx1"/>
                </a:solidFill>
              </a:rPr>
              <a:t>Features</a:t>
            </a:r>
          </a:p>
          <a:p>
            <a:pPr algn="ctr"/>
            <a:endParaRPr lang="id-ID" b="1" dirty="0">
              <a:solidFill>
                <a:schemeClr val="tx1"/>
              </a:solidFill>
            </a:endParaRPr>
          </a:p>
          <a:p>
            <a:pPr algn="ctr"/>
            <a:r>
              <a:rPr lang="id-ID" b="1" dirty="0">
                <a:solidFill>
                  <a:schemeClr val="tx1"/>
                </a:solidFill>
              </a:rPr>
              <a:t>Order-related, payment-related, product-related columns</a:t>
            </a:r>
            <a:endParaRPr lang="en-ID" b="1" dirty="0">
              <a:solidFill>
                <a:schemeClr val="tx1"/>
              </a:solidFill>
            </a:endParaRPr>
          </a:p>
        </p:txBody>
      </p:sp>
      <p:sp>
        <p:nvSpPr>
          <p:cNvPr id="26" name="Rectangle 25">
            <a:extLst>
              <a:ext uri="{FF2B5EF4-FFF2-40B4-BE49-F238E27FC236}">
                <a16:creationId xmlns:a16="http://schemas.microsoft.com/office/drawing/2014/main" id="{279353E2-F65B-40BA-830A-DE1C493C80AF}"/>
              </a:ext>
            </a:extLst>
          </p:cNvPr>
          <p:cNvSpPr/>
          <p:nvPr/>
        </p:nvSpPr>
        <p:spPr>
          <a:xfrm>
            <a:off x="5028378" y="2582318"/>
            <a:ext cx="2574727" cy="849276"/>
          </a:xfrm>
          <a:prstGeom prst="rect">
            <a:avLst/>
          </a:prstGeom>
          <a:gradFill flip="none" rotWithShape="1">
            <a:gsLst>
              <a:gs pos="0">
                <a:srgbClr val="00FF00">
                  <a:tint val="66000"/>
                  <a:satMod val="160000"/>
                </a:srgbClr>
              </a:gs>
              <a:gs pos="50000">
                <a:srgbClr val="00FF00">
                  <a:tint val="44500"/>
                  <a:satMod val="160000"/>
                </a:srgbClr>
              </a:gs>
              <a:gs pos="100000">
                <a:srgbClr val="00FF00">
                  <a:tint val="23500"/>
                  <a:satMod val="160000"/>
                </a:srgb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2000" b="1" dirty="0">
                <a:solidFill>
                  <a:schemeClr val="tx1"/>
                </a:solidFill>
              </a:rPr>
              <a:t>Target</a:t>
            </a:r>
          </a:p>
          <a:p>
            <a:pPr algn="ctr"/>
            <a:endParaRPr lang="id-ID" b="1" dirty="0">
              <a:solidFill>
                <a:schemeClr val="tx1"/>
              </a:solidFill>
            </a:endParaRPr>
          </a:p>
          <a:p>
            <a:pPr algn="ctr"/>
            <a:r>
              <a:rPr lang="id-ID" b="1" dirty="0">
                <a:solidFill>
                  <a:schemeClr val="tx1"/>
                </a:solidFill>
              </a:rPr>
              <a:t>Score</a:t>
            </a:r>
            <a:endParaRPr lang="en-ID" b="1" dirty="0">
              <a:solidFill>
                <a:schemeClr val="tx1"/>
              </a:solidFill>
            </a:endParaRPr>
          </a:p>
        </p:txBody>
      </p:sp>
      <p:cxnSp>
        <p:nvCxnSpPr>
          <p:cNvPr id="4" name="Straight Arrow Connector 3">
            <a:extLst>
              <a:ext uri="{FF2B5EF4-FFF2-40B4-BE49-F238E27FC236}">
                <a16:creationId xmlns:a16="http://schemas.microsoft.com/office/drawing/2014/main" id="{39584A98-7927-4A3C-8061-9E6C2A5EF327}"/>
              </a:ext>
            </a:extLst>
          </p:cNvPr>
          <p:cNvCxnSpPr/>
          <p:nvPr/>
        </p:nvCxnSpPr>
        <p:spPr>
          <a:xfrm flipV="1">
            <a:off x="3085091" y="1677772"/>
            <a:ext cx="1467293" cy="42073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9B7BB06C-87D5-4907-A4F9-010487ED27A1}"/>
              </a:ext>
            </a:extLst>
          </p:cNvPr>
          <p:cNvCxnSpPr>
            <a:cxnSpLocks/>
          </p:cNvCxnSpPr>
          <p:nvPr/>
        </p:nvCxnSpPr>
        <p:spPr>
          <a:xfrm>
            <a:off x="3085091" y="2339881"/>
            <a:ext cx="1467293" cy="321548"/>
          </a:xfrm>
          <a:prstGeom prst="straightConnector1">
            <a:avLst/>
          </a:prstGeom>
          <a:ln w="285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2" name="Google Shape;673;p61">
            <a:extLst>
              <a:ext uri="{FF2B5EF4-FFF2-40B4-BE49-F238E27FC236}">
                <a16:creationId xmlns:a16="http://schemas.microsoft.com/office/drawing/2014/main" id="{7EED2B2D-CAF4-4B63-B762-442251396A39}"/>
              </a:ext>
            </a:extLst>
          </p:cNvPr>
          <p:cNvSpPr txBox="1">
            <a:spLocks/>
          </p:cNvSpPr>
          <p:nvPr/>
        </p:nvSpPr>
        <p:spPr>
          <a:xfrm>
            <a:off x="3408101" y="1370285"/>
            <a:ext cx="776176"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1pPr>
            <a:lvl2pPr marR="0" lvl="1"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2pPr>
            <a:lvl3pPr marR="0" lvl="2"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3pPr>
            <a:lvl4pPr marR="0" lvl="3"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4pPr>
            <a:lvl5pPr marR="0" lvl="4"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5pPr>
            <a:lvl6pPr marR="0" lvl="5"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6pPr>
            <a:lvl7pPr marR="0" lvl="6"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7pPr>
            <a:lvl8pPr marR="0" lvl="7"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8pPr>
            <a:lvl9pPr marR="0" lvl="8"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9pPr>
          </a:lstStyle>
          <a:p>
            <a:r>
              <a:rPr lang="id-ID" dirty="0"/>
              <a:t>X</a:t>
            </a:r>
          </a:p>
        </p:txBody>
      </p:sp>
      <p:sp>
        <p:nvSpPr>
          <p:cNvPr id="33" name="Google Shape;673;p61">
            <a:extLst>
              <a:ext uri="{FF2B5EF4-FFF2-40B4-BE49-F238E27FC236}">
                <a16:creationId xmlns:a16="http://schemas.microsoft.com/office/drawing/2014/main" id="{EAB7E1D7-5979-4C29-B13E-FA8FB1784B96}"/>
              </a:ext>
            </a:extLst>
          </p:cNvPr>
          <p:cNvSpPr txBox="1">
            <a:spLocks/>
          </p:cNvSpPr>
          <p:nvPr/>
        </p:nvSpPr>
        <p:spPr>
          <a:xfrm>
            <a:off x="3437523" y="2661429"/>
            <a:ext cx="776176"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1pPr>
            <a:lvl2pPr marR="0" lvl="1"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2pPr>
            <a:lvl3pPr marR="0" lvl="2"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3pPr>
            <a:lvl4pPr marR="0" lvl="3"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4pPr>
            <a:lvl5pPr marR="0" lvl="4"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5pPr>
            <a:lvl6pPr marR="0" lvl="5"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6pPr>
            <a:lvl7pPr marR="0" lvl="6"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7pPr>
            <a:lvl8pPr marR="0" lvl="7"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8pPr>
            <a:lvl9pPr marR="0" lvl="8" algn="l" rtl="0">
              <a:lnSpc>
                <a:spcPct val="100000"/>
              </a:lnSpc>
              <a:spcBef>
                <a:spcPts val="0"/>
              </a:spcBef>
              <a:spcAft>
                <a:spcPts val="0"/>
              </a:spcAft>
              <a:buClr>
                <a:schemeClr val="lt1"/>
              </a:buClr>
              <a:buSzPts val="2800"/>
              <a:buFont typeface="Frank Ruhl Libre Black"/>
              <a:buNone/>
              <a:defRPr sz="2800" b="0" i="0" u="none" strike="noStrike" cap="none">
                <a:solidFill>
                  <a:schemeClr val="lt1"/>
                </a:solidFill>
                <a:latin typeface="Frank Ruhl Libre Black"/>
                <a:ea typeface="Frank Ruhl Libre Black"/>
                <a:cs typeface="Frank Ruhl Libre Black"/>
                <a:sym typeface="Frank Ruhl Libre Black"/>
              </a:defRPr>
            </a:lvl9pPr>
          </a:lstStyle>
          <a:p>
            <a:r>
              <a:rPr lang="id-ID" dirty="0"/>
              <a:t>y</a:t>
            </a:r>
          </a:p>
        </p:txBody>
      </p:sp>
      <p:sp>
        <p:nvSpPr>
          <p:cNvPr id="35" name="Rectangle 34">
            <a:extLst>
              <a:ext uri="{FF2B5EF4-FFF2-40B4-BE49-F238E27FC236}">
                <a16:creationId xmlns:a16="http://schemas.microsoft.com/office/drawing/2014/main" id="{60DD459D-340B-455B-9D43-030FD57A1099}"/>
              </a:ext>
            </a:extLst>
          </p:cNvPr>
          <p:cNvSpPr/>
          <p:nvPr/>
        </p:nvSpPr>
        <p:spPr>
          <a:xfrm>
            <a:off x="7656270" y="1293994"/>
            <a:ext cx="1413304" cy="849276"/>
          </a:xfrm>
          <a:prstGeom prst="rect">
            <a:avLst/>
          </a:prstGeom>
          <a:gradFill flip="none" rotWithShape="1">
            <a:gsLst>
              <a:gs pos="0">
                <a:srgbClr val="FF0000">
                  <a:tint val="66000"/>
                  <a:satMod val="160000"/>
                </a:srgbClr>
              </a:gs>
              <a:gs pos="50000">
                <a:srgbClr val="FF0000">
                  <a:tint val="44500"/>
                  <a:satMod val="160000"/>
                </a:srgbClr>
              </a:gs>
              <a:gs pos="100000">
                <a:srgbClr val="FF0000">
                  <a:tint val="23500"/>
                  <a:satMod val="160000"/>
                </a:srgb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800" b="1" dirty="0">
                <a:solidFill>
                  <a:schemeClr val="tx1"/>
                </a:solidFill>
              </a:rPr>
              <a:t>X_train</a:t>
            </a:r>
          </a:p>
          <a:p>
            <a:pPr algn="ctr"/>
            <a:r>
              <a:rPr lang="id-ID" sz="1800" b="1" dirty="0">
                <a:solidFill>
                  <a:schemeClr val="tx1"/>
                </a:solidFill>
              </a:rPr>
              <a:t>X_test</a:t>
            </a:r>
            <a:endParaRPr lang="en-ID" sz="1200" b="1" dirty="0">
              <a:solidFill>
                <a:schemeClr val="tx1"/>
              </a:solidFill>
            </a:endParaRPr>
          </a:p>
        </p:txBody>
      </p:sp>
      <p:sp>
        <p:nvSpPr>
          <p:cNvPr id="36" name="Rectangle 35">
            <a:extLst>
              <a:ext uri="{FF2B5EF4-FFF2-40B4-BE49-F238E27FC236}">
                <a16:creationId xmlns:a16="http://schemas.microsoft.com/office/drawing/2014/main" id="{CAB9FE3C-8304-44E2-A1E7-4B9C9B07CFB8}"/>
              </a:ext>
            </a:extLst>
          </p:cNvPr>
          <p:cNvSpPr/>
          <p:nvPr/>
        </p:nvSpPr>
        <p:spPr>
          <a:xfrm>
            <a:off x="7656270" y="2563955"/>
            <a:ext cx="1413304" cy="849276"/>
          </a:xfrm>
          <a:prstGeom prst="rect">
            <a:avLst/>
          </a:prstGeom>
          <a:gradFill flip="none" rotWithShape="1">
            <a:gsLst>
              <a:gs pos="0">
                <a:srgbClr val="FFC000">
                  <a:tint val="66000"/>
                  <a:satMod val="160000"/>
                </a:srgbClr>
              </a:gs>
              <a:gs pos="50000">
                <a:srgbClr val="FFC000">
                  <a:tint val="44500"/>
                  <a:satMod val="160000"/>
                </a:srgbClr>
              </a:gs>
              <a:gs pos="100000">
                <a:srgbClr val="FFC000">
                  <a:tint val="23500"/>
                  <a:satMod val="160000"/>
                </a:srgbClr>
              </a:gs>
            </a:gsLst>
            <a:path path="circle">
              <a:fillToRect l="50000" t="50000" r="50000" b="50000"/>
            </a:path>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1800" b="1" dirty="0">
                <a:solidFill>
                  <a:schemeClr val="tx1"/>
                </a:solidFill>
              </a:rPr>
              <a:t>y_train</a:t>
            </a:r>
          </a:p>
          <a:p>
            <a:pPr algn="ctr"/>
            <a:r>
              <a:rPr lang="id-ID" sz="1800" b="1" dirty="0">
                <a:solidFill>
                  <a:schemeClr val="tx1"/>
                </a:solidFill>
              </a:rPr>
              <a:t>y_test</a:t>
            </a:r>
            <a:endParaRPr lang="en-ID" sz="1200" b="1" dirty="0">
              <a:solidFill>
                <a:schemeClr val="tx1"/>
              </a:solidFill>
            </a:endParaRPr>
          </a:p>
        </p:txBody>
      </p:sp>
    </p:spTree>
    <p:extLst>
      <p:ext uri="{BB962C8B-B14F-4D97-AF65-F5344CB8AC3E}">
        <p14:creationId xmlns:p14="http://schemas.microsoft.com/office/powerpoint/2010/main" val="17251708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pic>
        <p:nvPicPr>
          <p:cNvPr id="437" name="Google Shape;437;p50"/>
          <p:cNvPicPr preferRelativeResize="0"/>
          <p:nvPr/>
        </p:nvPicPr>
        <p:blipFill rotWithShape="1">
          <a:blip r:embed="rId3">
            <a:alphaModFix/>
          </a:blip>
          <a:srcRect t="18357" b="18363"/>
          <a:stretch/>
        </p:blipFill>
        <p:spPr>
          <a:xfrm>
            <a:off x="4572000" y="0"/>
            <a:ext cx="4572000" cy="5143501"/>
          </a:xfrm>
          <a:prstGeom prst="rect">
            <a:avLst/>
          </a:prstGeom>
          <a:noFill/>
          <a:ln>
            <a:noFill/>
          </a:ln>
        </p:spPr>
      </p:pic>
      <p:grpSp>
        <p:nvGrpSpPr>
          <p:cNvPr id="438" name="Google Shape;438;p50"/>
          <p:cNvGrpSpPr/>
          <p:nvPr/>
        </p:nvGrpSpPr>
        <p:grpSpPr>
          <a:xfrm>
            <a:off x="7873672" y="4032826"/>
            <a:ext cx="572680" cy="572748"/>
            <a:chOff x="2505600" y="2992352"/>
            <a:chExt cx="570910" cy="570921"/>
          </a:xfrm>
        </p:grpSpPr>
        <p:cxnSp>
          <p:nvCxnSpPr>
            <p:cNvPr id="439" name="Google Shape;439;p50"/>
            <p:cNvCxnSpPr/>
            <p:nvPr/>
          </p:nvCxnSpPr>
          <p:spPr>
            <a:xfrm>
              <a:off x="2505600" y="3563273"/>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440" name="Google Shape;440;p50"/>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grpSp>
        <p:nvGrpSpPr>
          <p:cNvPr id="441" name="Google Shape;441;p50"/>
          <p:cNvGrpSpPr/>
          <p:nvPr/>
        </p:nvGrpSpPr>
        <p:grpSpPr>
          <a:xfrm>
            <a:off x="7873672" y="543526"/>
            <a:ext cx="572680" cy="572727"/>
            <a:chOff x="2505600" y="2992352"/>
            <a:chExt cx="570910" cy="570900"/>
          </a:xfrm>
        </p:grpSpPr>
        <p:cxnSp>
          <p:nvCxnSpPr>
            <p:cNvPr id="442" name="Google Shape;442;p50"/>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443" name="Google Shape;443;p50"/>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pic>
        <p:nvPicPr>
          <p:cNvPr id="27" name="Picture 26">
            <a:extLst>
              <a:ext uri="{FF2B5EF4-FFF2-40B4-BE49-F238E27FC236}">
                <a16:creationId xmlns:a16="http://schemas.microsoft.com/office/drawing/2014/main" id="{81E7D3D2-4E88-4F8E-88BC-14478CECB6FF}"/>
              </a:ext>
            </a:extLst>
          </p:cNvPr>
          <p:cNvPicPr>
            <a:picLocks noChangeAspect="1"/>
          </p:cNvPicPr>
          <p:nvPr/>
        </p:nvPicPr>
        <p:blipFill>
          <a:blip r:embed="rId4"/>
          <a:stretch>
            <a:fillRect/>
          </a:stretch>
        </p:blipFill>
        <p:spPr>
          <a:xfrm>
            <a:off x="5236182" y="80818"/>
            <a:ext cx="3243636" cy="2798762"/>
          </a:xfrm>
          <a:prstGeom prst="rect">
            <a:avLst/>
          </a:prstGeom>
        </p:spPr>
      </p:pic>
      <p:grpSp>
        <p:nvGrpSpPr>
          <p:cNvPr id="3" name="Group 2">
            <a:extLst>
              <a:ext uri="{FF2B5EF4-FFF2-40B4-BE49-F238E27FC236}">
                <a16:creationId xmlns:a16="http://schemas.microsoft.com/office/drawing/2014/main" id="{E9AB627E-8B55-4E99-B304-74BB63E0E998}"/>
              </a:ext>
            </a:extLst>
          </p:cNvPr>
          <p:cNvGrpSpPr>
            <a:grpSpLocks noChangeAspect="1"/>
          </p:cNvGrpSpPr>
          <p:nvPr/>
        </p:nvGrpSpPr>
        <p:grpSpPr>
          <a:xfrm>
            <a:off x="5055078" y="3031941"/>
            <a:ext cx="3605844" cy="1954105"/>
            <a:chOff x="124799" y="1807706"/>
            <a:chExt cx="4725059" cy="2560638"/>
          </a:xfrm>
        </p:grpSpPr>
        <p:pic>
          <p:nvPicPr>
            <p:cNvPr id="17" name="Picture 16">
              <a:extLst>
                <a:ext uri="{FF2B5EF4-FFF2-40B4-BE49-F238E27FC236}">
                  <a16:creationId xmlns:a16="http://schemas.microsoft.com/office/drawing/2014/main" id="{6AC11A52-7D89-4DFE-B6AC-3F231E26AF77}"/>
                </a:ext>
              </a:extLst>
            </p:cNvPr>
            <p:cNvPicPr>
              <a:picLocks noChangeAspect="1"/>
            </p:cNvPicPr>
            <p:nvPr/>
          </p:nvPicPr>
          <p:blipFill rotWithShape="1">
            <a:blip r:embed="rId5"/>
            <a:srcRect t="48198"/>
            <a:stretch/>
          </p:blipFill>
          <p:spPr>
            <a:xfrm>
              <a:off x="124799" y="2502980"/>
              <a:ext cx="4725059" cy="1865364"/>
            </a:xfrm>
            <a:prstGeom prst="rect">
              <a:avLst/>
            </a:prstGeom>
          </p:spPr>
        </p:pic>
        <p:pic>
          <p:nvPicPr>
            <p:cNvPr id="13" name="Picture 12">
              <a:extLst>
                <a:ext uri="{FF2B5EF4-FFF2-40B4-BE49-F238E27FC236}">
                  <a16:creationId xmlns:a16="http://schemas.microsoft.com/office/drawing/2014/main" id="{41F64CAE-F5B9-4A70-A134-F739F0483D33}"/>
                </a:ext>
              </a:extLst>
            </p:cNvPr>
            <p:cNvPicPr>
              <a:picLocks noChangeAspect="1"/>
            </p:cNvPicPr>
            <p:nvPr/>
          </p:nvPicPr>
          <p:blipFill rotWithShape="1">
            <a:blip r:embed="rId5"/>
            <a:srcRect b="80692"/>
            <a:stretch/>
          </p:blipFill>
          <p:spPr>
            <a:xfrm>
              <a:off x="124799" y="1807706"/>
              <a:ext cx="4725059" cy="695274"/>
            </a:xfrm>
            <a:prstGeom prst="rect">
              <a:avLst/>
            </a:prstGeom>
          </p:spPr>
        </p:pic>
      </p:grpSp>
      <p:sp>
        <p:nvSpPr>
          <p:cNvPr id="18" name="Google Shape;673;p61">
            <a:extLst>
              <a:ext uri="{FF2B5EF4-FFF2-40B4-BE49-F238E27FC236}">
                <a16:creationId xmlns:a16="http://schemas.microsoft.com/office/drawing/2014/main" id="{361E80DB-6F4B-41A4-8808-58F4B4122042}"/>
              </a:ext>
            </a:extLst>
          </p:cNvPr>
          <p:cNvSpPr txBox="1">
            <a:spLocks noGrp="1"/>
          </p:cNvSpPr>
          <p:nvPr>
            <p:ph type="title"/>
          </p:nvPr>
        </p:nvSpPr>
        <p:spPr>
          <a:xfrm>
            <a:off x="405228" y="445025"/>
            <a:ext cx="4347878" cy="67122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3200" dirty="0"/>
              <a:t>Decision tree</a:t>
            </a:r>
            <a:endParaRPr sz="3200" dirty="0"/>
          </a:p>
        </p:txBody>
      </p:sp>
      <p:sp>
        <p:nvSpPr>
          <p:cNvPr id="19" name="Text Placeholder 2">
            <a:extLst>
              <a:ext uri="{FF2B5EF4-FFF2-40B4-BE49-F238E27FC236}">
                <a16:creationId xmlns:a16="http://schemas.microsoft.com/office/drawing/2014/main" id="{2F6B0531-909B-487E-A752-96839585D56F}"/>
              </a:ext>
            </a:extLst>
          </p:cNvPr>
          <p:cNvSpPr txBox="1">
            <a:spLocks/>
          </p:cNvSpPr>
          <p:nvPr/>
        </p:nvSpPr>
        <p:spPr>
          <a:xfrm>
            <a:off x="224122" y="1116253"/>
            <a:ext cx="4166774" cy="34709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1pPr>
            <a:lvl2pPr marL="914400" marR="0" lvl="1"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2pPr>
            <a:lvl3pPr marL="1371600" marR="0" lvl="2"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3pPr>
            <a:lvl4pPr marL="1828800" marR="0" lvl="3"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4pPr>
            <a:lvl5pPr marL="2286000" marR="0" lvl="4"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5pPr>
            <a:lvl6pPr marL="2743200" marR="0" lvl="5"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6pPr>
            <a:lvl7pPr marL="3200400" marR="0" lvl="6"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7pPr>
            <a:lvl8pPr marL="3657600" marR="0" lvl="7"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8pPr>
            <a:lvl9pPr marL="4114800" marR="0" lvl="8"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Hyperparameter tuning process of cross validation only takes around 15 seconds.</a:t>
            </a:r>
          </a:p>
          <a:p>
            <a:pPr algn="just"/>
            <a:endParaRPr lang="id-ID" sz="1600" dirty="0">
              <a:solidFill>
                <a:schemeClr val="bg1"/>
              </a:solidFill>
              <a:latin typeface="+mn-lt"/>
            </a:endParaRPr>
          </a:p>
          <a:p>
            <a:pPr algn="just">
              <a:buFont typeface="Arial" panose="020B0604020202020204" pitchFamily="34" charset="0"/>
              <a:buChar char="•"/>
            </a:pPr>
            <a:r>
              <a:rPr lang="id-ID" sz="1600" dirty="0">
                <a:solidFill>
                  <a:schemeClr val="bg1"/>
                </a:solidFill>
                <a:latin typeface="+mn-lt"/>
              </a:rPr>
              <a:t>Train data accuracy is 0.8714% while the test data accuracy is 0.8673%.</a:t>
            </a:r>
          </a:p>
          <a:p>
            <a:pPr algn="just"/>
            <a:endParaRPr lang="id-ID" sz="1600" dirty="0">
              <a:solidFill>
                <a:schemeClr val="bg1"/>
              </a:solidFill>
              <a:latin typeface="+mn-lt"/>
            </a:endParaRPr>
          </a:p>
          <a:p>
            <a:pPr algn="just">
              <a:buFont typeface="Arial" panose="020B0604020202020204" pitchFamily="34" charset="0"/>
              <a:buChar char="•"/>
            </a:pPr>
            <a:r>
              <a:rPr lang="id-ID" sz="1600" dirty="0">
                <a:solidFill>
                  <a:schemeClr val="bg1"/>
                </a:solidFill>
                <a:latin typeface="+mn-lt"/>
              </a:rPr>
              <a:t>f1-score of this modelling is 0.93%.</a:t>
            </a:r>
          </a:p>
          <a:p>
            <a:endParaRPr lang="en-ID" dirty="0"/>
          </a:p>
        </p:txBody>
      </p:sp>
    </p:spTree>
    <p:extLst>
      <p:ext uri="{BB962C8B-B14F-4D97-AF65-F5344CB8AC3E}">
        <p14:creationId xmlns:p14="http://schemas.microsoft.com/office/powerpoint/2010/main" val="6048337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pic>
        <p:nvPicPr>
          <p:cNvPr id="437" name="Google Shape;437;p50"/>
          <p:cNvPicPr preferRelativeResize="0"/>
          <p:nvPr/>
        </p:nvPicPr>
        <p:blipFill rotWithShape="1">
          <a:blip r:embed="rId3">
            <a:alphaModFix/>
          </a:blip>
          <a:srcRect t="18357" b="18363"/>
          <a:stretch/>
        </p:blipFill>
        <p:spPr>
          <a:xfrm>
            <a:off x="4572000" y="0"/>
            <a:ext cx="4572000" cy="5143501"/>
          </a:xfrm>
          <a:prstGeom prst="rect">
            <a:avLst/>
          </a:prstGeom>
          <a:noFill/>
          <a:ln>
            <a:noFill/>
          </a:ln>
        </p:spPr>
      </p:pic>
      <p:grpSp>
        <p:nvGrpSpPr>
          <p:cNvPr id="438" name="Google Shape;438;p50"/>
          <p:cNvGrpSpPr/>
          <p:nvPr/>
        </p:nvGrpSpPr>
        <p:grpSpPr>
          <a:xfrm>
            <a:off x="7873672" y="4032826"/>
            <a:ext cx="572680" cy="572748"/>
            <a:chOff x="2505600" y="2992352"/>
            <a:chExt cx="570910" cy="570921"/>
          </a:xfrm>
        </p:grpSpPr>
        <p:cxnSp>
          <p:nvCxnSpPr>
            <p:cNvPr id="439" name="Google Shape;439;p50"/>
            <p:cNvCxnSpPr/>
            <p:nvPr/>
          </p:nvCxnSpPr>
          <p:spPr>
            <a:xfrm>
              <a:off x="2505600" y="3563273"/>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440" name="Google Shape;440;p50"/>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grpSp>
        <p:nvGrpSpPr>
          <p:cNvPr id="441" name="Google Shape;441;p50"/>
          <p:cNvGrpSpPr/>
          <p:nvPr/>
        </p:nvGrpSpPr>
        <p:grpSpPr>
          <a:xfrm>
            <a:off x="7873672" y="543526"/>
            <a:ext cx="572680" cy="572727"/>
            <a:chOff x="2505600" y="2992352"/>
            <a:chExt cx="570910" cy="570900"/>
          </a:xfrm>
        </p:grpSpPr>
        <p:cxnSp>
          <p:nvCxnSpPr>
            <p:cNvPr id="442" name="Google Shape;442;p50"/>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443" name="Google Shape;443;p50"/>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pic>
        <p:nvPicPr>
          <p:cNvPr id="25" name="Picture 24">
            <a:extLst>
              <a:ext uri="{FF2B5EF4-FFF2-40B4-BE49-F238E27FC236}">
                <a16:creationId xmlns:a16="http://schemas.microsoft.com/office/drawing/2014/main" id="{F1CC8BB3-DA9D-4874-B717-42A9B49233BD}"/>
              </a:ext>
            </a:extLst>
          </p:cNvPr>
          <p:cNvPicPr>
            <a:picLocks noChangeAspect="1"/>
          </p:cNvPicPr>
          <p:nvPr/>
        </p:nvPicPr>
        <p:blipFill>
          <a:blip r:embed="rId4"/>
          <a:stretch>
            <a:fillRect/>
          </a:stretch>
        </p:blipFill>
        <p:spPr>
          <a:xfrm>
            <a:off x="5204522" y="178971"/>
            <a:ext cx="3241825" cy="2797200"/>
          </a:xfrm>
          <a:prstGeom prst="rect">
            <a:avLst/>
          </a:prstGeom>
        </p:spPr>
      </p:pic>
      <p:sp>
        <p:nvSpPr>
          <p:cNvPr id="17" name="Google Shape;673;p61">
            <a:extLst>
              <a:ext uri="{FF2B5EF4-FFF2-40B4-BE49-F238E27FC236}">
                <a16:creationId xmlns:a16="http://schemas.microsoft.com/office/drawing/2014/main" id="{84492C20-0B02-40F2-B3CF-464EB74948DB}"/>
              </a:ext>
            </a:extLst>
          </p:cNvPr>
          <p:cNvSpPr txBox="1">
            <a:spLocks noGrp="1"/>
          </p:cNvSpPr>
          <p:nvPr>
            <p:ph type="title"/>
          </p:nvPr>
        </p:nvSpPr>
        <p:spPr>
          <a:xfrm>
            <a:off x="405228" y="445025"/>
            <a:ext cx="4347878" cy="67122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3200" dirty="0"/>
              <a:t>Random forest</a:t>
            </a:r>
            <a:endParaRPr sz="3200" dirty="0"/>
          </a:p>
        </p:txBody>
      </p:sp>
      <p:sp>
        <p:nvSpPr>
          <p:cNvPr id="18" name="Text Placeholder 2">
            <a:extLst>
              <a:ext uri="{FF2B5EF4-FFF2-40B4-BE49-F238E27FC236}">
                <a16:creationId xmlns:a16="http://schemas.microsoft.com/office/drawing/2014/main" id="{B7468841-6C13-45ED-BE0B-9B0B3A5049D2}"/>
              </a:ext>
            </a:extLst>
          </p:cNvPr>
          <p:cNvSpPr txBox="1">
            <a:spLocks/>
          </p:cNvSpPr>
          <p:nvPr/>
        </p:nvSpPr>
        <p:spPr>
          <a:xfrm>
            <a:off x="224122" y="1116253"/>
            <a:ext cx="4166774" cy="34709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1pPr>
            <a:lvl2pPr marL="914400" marR="0" lvl="1"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2pPr>
            <a:lvl3pPr marL="1371600" marR="0" lvl="2"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3pPr>
            <a:lvl4pPr marL="1828800" marR="0" lvl="3"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4pPr>
            <a:lvl5pPr marL="2286000" marR="0" lvl="4"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5pPr>
            <a:lvl6pPr marL="2743200" marR="0" lvl="5"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6pPr>
            <a:lvl7pPr marL="3200400" marR="0" lvl="6"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7pPr>
            <a:lvl8pPr marL="3657600" marR="0" lvl="7"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8pPr>
            <a:lvl9pPr marL="4114800" marR="0" lvl="8"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Hyperparameter tuning process of cross validation takes around 2 minutes.</a:t>
            </a:r>
          </a:p>
          <a:p>
            <a:pPr algn="just"/>
            <a:endParaRPr lang="id-ID" sz="1600" dirty="0">
              <a:solidFill>
                <a:schemeClr val="bg1"/>
              </a:solidFill>
              <a:latin typeface="+mn-lt"/>
            </a:endParaRPr>
          </a:p>
          <a:p>
            <a:pPr algn="just">
              <a:buFont typeface="Arial" panose="020B0604020202020204" pitchFamily="34" charset="0"/>
              <a:buChar char="•"/>
            </a:pPr>
            <a:r>
              <a:rPr lang="id-ID" sz="1600" dirty="0">
                <a:solidFill>
                  <a:schemeClr val="bg1"/>
                </a:solidFill>
                <a:latin typeface="+mn-lt"/>
              </a:rPr>
              <a:t>Train data accuracy is 0.8701% while the test data accuracy is 0.8664%.</a:t>
            </a:r>
          </a:p>
          <a:p>
            <a:pPr algn="just"/>
            <a:endParaRPr lang="id-ID" sz="1600" dirty="0">
              <a:solidFill>
                <a:schemeClr val="bg1"/>
              </a:solidFill>
              <a:latin typeface="+mn-lt"/>
            </a:endParaRPr>
          </a:p>
          <a:p>
            <a:pPr algn="just">
              <a:buFont typeface="Arial" panose="020B0604020202020204" pitchFamily="34" charset="0"/>
              <a:buChar char="•"/>
            </a:pPr>
            <a:r>
              <a:rPr lang="id-ID" sz="1600" dirty="0">
                <a:solidFill>
                  <a:schemeClr val="bg1"/>
                </a:solidFill>
                <a:latin typeface="+mn-lt"/>
              </a:rPr>
              <a:t>f1-score of this modelling is 0.93% same as the decision tree modelling.</a:t>
            </a:r>
          </a:p>
          <a:p>
            <a:endParaRPr lang="en-ID" dirty="0"/>
          </a:p>
        </p:txBody>
      </p:sp>
      <p:grpSp>
        <p:nvGrpSpPr>
          <p:cNvPr id="7" name="Group 6">
            <a:extLst>
              <a:ext uri="{FF2B5EF4-FFF2-40B4-BE49-F238E27FC236}">
                <a16:creationId xmlns:a16="http://schemas.microsoft.com/office/drawing/2014/main" id="{673F600B-41E7-4A96-9735-EFCE050453EF}"/>
              </a:ext>
            </a:extLst>
          </p:cNvPr>
          <p:cNvGrpSpPr>
            <a:grpSpLocks noChangeAspect="1"/>
          </p:cNvGrpSpPr>
          <p:nvPr/>
        </p:nvGrpSpPr>
        <p:grpSpPr>
          <a:xfrm>
            <a:off x="4912507" y="3102756"/>
            <a:ext cx="3825853" cy="1954800"/>
            <a:chOff x="277388" y="2304944"/>
            <a:chExt cx="4836582" cy="2471227"/>
          </a:xfrm>
        </p:grpSpPr>
        <p:pic>
          <p:nvPicPr>
            <p:cNvPr id="6" name="Picture 5">
              <a:extLst>
                <a:ext uri="{FF2B5EF4-FFF2-40B4-BE49-F238E27FC236}">
                  <a16:creationId xmlns:a16="http://schemas.microsoft.com/office/drawing/2014/main" id="{3A372793-A7A3-4514-9C24-37DC9182AFF8}"/>
                </a:ext>
              </a:extLst>
            </p:cNvPr>
            <p:cNvPicPr>
              <a:picLocks noChangeAspect="1"/>
            </p:cNvPicPr>
            <p:nvPr/>
          </p:nvPicPr>
          <p:blipFill rotWithShape="1">
            <a:blip r:embed="rId5"/>
            <a:srcRect l="7630" t="58919" r="60813" b="20193"/>
            <a:stretch/>
          </p:blipFill>
          <p:spPr>
            <a:xfrm>
              <a:off x="277389" y="2976171"/>
              <a:ext cx="4836581" cy="1800000"/>
            </a:xfrm>
            <a:prstGeom prst="rect">
              <a:avLst/>
            </a:prstGeom>
          </p:spPr>
        </p:pic>
        <p:pic>
          <p:nvPicPr>
            <p:cNvPr id="21" name="Picture 20">
              <a:extLst>
                <a:ext uri="{FF2B5EF4-FFF2-40B4-BE49-F238E27FC236}">
                  <a16:creationId xmlns:a16="http://schemas.microsoft.com/office/drawing/2014/main" id="{9B8FBB08-BAD8-49F1-A1C9-AF79612D7561}"/>
                </a:ext>
              </a:extLst>
            </p:cNvPr>
            <p:cNvPicPr>
              <a:picLocks noChangeAspect="1"/>
            </p:cNvPicPr>
            <p:nvPr/>
          </p:nvPicPr>
          <p:blipFill rotWithShape="1">
            <a:blip r:embed="rId5"/>
            <a:srcRect l="7630" t="38030" r="60813" b="54181"/>
            <a:stretch/>
          </p:blipFill>
          <p:spPr>
            <a:xfrm>
              <a:off x="277388" y="2304944"/>
              <a:ext cx="4836581" cy="671226"/>
            </a:xfrm>
            <a:prstGeom prst="rect">
              <a:avLst/>
            </a:prstGeom>
          </p:spPr>
        </p:pic>
      </p:grpSp>
    </p:spTree>
    <p:extLst>
      <p:ext uri="{BB962C8B-B14F-4D97-AF65-F5344CB8AC3E}">
        <p14:creationId xmlns:p14="http://schemas.microsoft.com/office/powerpoint/2010/main" val="20550916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36"/>
        <p:cNvGrpSpPr/>
        <p:nvPr/>
      </p:nvGrpSpPr>
      <p:grpSpPr>
        <a:xfrm>
          <a:off x="0" y="0"/>
          <a:ext cx="0" cy="0"/>
          <a:chOff x="0" y="0"/>
          <a:chExt cx="0" cy="0"/>
        </a:xfrm>
      </p:grpSpPr>
      <p:pic>
        <p:nvPicPr>
          <p:cNvPr id="437" name="Google Shape;437;p50"/>
          <p:cNvPicPr preferRelativeResize="0"/>
          <p:nvPr/>
        </p:nvPicPr>
        <p:blipFill rotWithShape="1">
          <a:blip r:embed="rId3">
            <a:alphaModFix/>
          </a:blip>
          <a:srcRect t="18357" b="18363"/>
          <a:stretch/>
        </p:blipFill>
        <p:spPr>
          <a:xfrm>
            <a:off x="4572000" y="0"/>
            <a:ext cx="4572000" cy="5143501"/>
          </a:xfrm>
          <a:prstGeom prst="rect">
            <a:avLst/>
          </a:prstGeom>
          <a:noFill/>
          <a:ln>
            <a:noFill/>
          </a:ln>
        </p:spPr>
      </p:pic>
      <p:grpSp>
        <p:nvGrpSpPr>
          <p:cNvPr id="438" name="Google Shape;438;p50"/>
          <p:cNvGrpSpPr/>
          <p:nvPr/>
        </p:nvGrpSpPr>
        <p:grpSpPr>
          <a:xfrm>
            <a:off x="7873672" y="4032826"/>
            <a:ext cx="572680" cy="572748"/>
            <a:chOff x="2505600" y="2992352"/>
            <a:chExt cx="570910" cy="570921"/>
          </a:xfrm>
        </p:grpSpPr>
        <p:cxnSp>
          <p:nvCxnSpPr>
            <p:cNvPr id="439" name="Google Shape;439;p50"/>
            <p:cNvCxnSpPr/>
            <p:nvPr/>
          </p:nvCxnSpPr>
          <p:spPr>
            <a:xfrm>
              <a:off x="2505600" y="3563273"/>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440" name="Google Shape;440;p50"/>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grpSp>
        <p:nvGrpSpPr>
          <p:cNvPr id="441" name="Google Shape;441;p50"/>
          <p:cNvGrpSpPr/>
          <p:nvPr/>
        </p:nvGrpSpPr>
        <p:grpSpPr>
          <a:xfrm>
            <a:off x="7873672" y="543526"/>
            <a:ext cx="572680" cy="572727"/>
            <a:chOff x="2505600" y="2992352"/>
            <a:chExt cx="570910" cy="570900"/>
          </a:xfrm>
        </p:grpSpPr>
        <p:cxnSp>
          <p:nvCxnSpPr>
            <p:cNvPr id="442" name="Google Shape;442;p50"/>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443" name="Google Shape;443;p50"/>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pic>
        <p:nvPicPr>
          <p:cNvPr id="23" name="Picture 22">
            <a:extLst>
              <a:ext uri="{FF2B5EF4-FFF2-40B4-BE49-F238E27FC236}">
                <a16:creationId xmlns:a16="http://schemas.microsoft.com/office/drawing/2014/main" id="{246A375F-4542-463C-9B54-6173B42CEDF2}"/>
              </a:ext>
            </a:extLst>
          </p:cNvPr>
          <p:cNvPicPr>
            <a:picLocks noChangeAspect="1"/>
          </p:cNvPicPr>
          <p:nvPr/>
        </p:nvPicPr>
        <p:blipFill>
          <a:blip r:embed="rId4"/>
          <a:stretch>
            <a:fillRect/>
          </a:stretch>
        </p:blipFill>
        <p:spPr>
          <a:xfrm>
            <a:off x="5237081" y="157126"/>
            <a:ext cx="3241838" cy="2797200"/>
          </a:xfrm>
          <a:prstGeom prst="rect">
            <a:avLst/>
          </a:prstGeom>
        </p:spPr>
      </p:pic>
      <p:grpSp>
        <p:nvGrpSpPr>
          <p:cNvPr id="2" name="Group 1">
            <a:extLst>
              <a:ext uri="{FF2B5EF4-FFF2-40B4-BE49-F238E27FC236}">
                <a16:creationId xmlns:a16="http://schemas.microsoft.com/office/drawing/2014/main" id="{7BE5C28F-25A3-4C3C-9FF8-84471E05DCED}"/>
              </a:ext>
            </a:extLst>
          </p:cNvPr>
          <p:cNvGrpSpPr>
            <a:grpSpLocks noChangeAspect="1"/>
          </p:cNvGrpSpPr>
          <p:nvPr/>
        </p:nvGrpSpPr>
        <p:grpSpPr>
          <a:xfrm>
            <a:off x="5026730" y="3068280"/>
            <a:ext cx="3662539" cy="1954800"/>
            <a:chOff x="213425" y="1679892"/>
            <a:chExt cx="4809524" cy="2566978"/>
          </a:xfrm>
        </p:grpSpPr>
        <p:pic>
          <p:nvPicPr>
            <p:cNvPr id="21" name="Picture 20">
              <a:extLst>
                <a:ext uri="{FF2B5EF4-FFF2-40B4-BE49-F238E27FC236}">
                  <a16:creationId xmlns:a16="http://schemas.microsoft.com/office/drawing/2014/main" id="{F845DF8D-7AD3-4EB8-9A0D-017629F66871}"/>
                </a:ext>
              </a:extLst>
            </p:cNvPr>
            <p:cNvPicPr>
              <a:picLocks noChangeAspect="1"/>
            </p:cNvPicPr>
            <p:nvPr/>
          </p:nvPicPr>
          <p:blipFill rotWithShape="1">
            <a:blip r:embed="rId5"/>
            <a:srcRect t="47894"/>
            <a:stretch/>
          </p:blipFill>
          <p:spPr>
            <a:xfrm>
              <a:off x="213426" y="2371059"/>
              <a:ext cx="4809523" cy="1875811"/>
            </a:xfrm>
            <a:prstGeom prst="rect">
              <a:avLst/>
            </a:prstGeom>
          </p:spPr>
        </p:pic>
        <p:pic>
          <p:nvPicPr>
            <p:cNvPr id="13" name="Picture 12">
              <a:extLst>
                <a:ext uri="{FF2B5EF4-FFF2-40B4-BE49-F238E27FC236}">
                  <a16:creationId xmlns:a16="http://schemas.microsoft.com/office/drawing/2014/main" id="{F5AD69D4-C56C-4FCB-BA69-F05CB28331C9}"/>
                </a:ext>
              </a:extLst>
            </p:cNvPr>
            <p:cNvPicPr>
              <a:picLocks noChangeAspect="1"/>
            </p:cNvPicPr>
            <p:nvPr/>
          </p:nvPicPr>
          <p:blipFill rotWithShape="1">
            <a:blip r:embed="rId5"/>
            <a:srcRect b="80801"/>
            <a:stretch/>
          </p:blipFill>
          <p:spPr>
            <a:xfrm>
              <a:off x="213425" y="1679892"/>
              <a:ext cx="4809523" cy="691167"/>
            </a:xfrm>
            <a:prstGeom prst="rect">
              <a:avLst/>
            </a:prstGeom>
          </p:spPr>
        </p:pic>
      </p:grpSp>
      <p:sp>
        <p:nvSpPr>
          <p:cNvPr id="17" name="Google Shape;673;p61">
            <a:extLst>
              <a:ext uri="{FF2B5EF4-FFF2-40B4-BE49-F238E27FC236}">
                <a16:creationId xmlns:a16="http://schemas.microsoft.com/office/drawing/2014/main" id="{86123D6A-154D-415B-8B62-C5513478695A}"/>
              </a:ext>
            </a:extLst>
          </p:cNvPr>
          <p:cNvSpPr txBox="1">
            <a:spLocks noGrp="1"/>
          </p:cNvSpPr>
          <p:nvPr>
            <p:ph type="title"/>
          </p:nvPr>
        </p:nvSpPr>
        <p:spPr>
          <a:xfrm>
            <a:off x="319900" y="434227"/>
            <a:ext cx="4347878" cy="67122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3200" dirty="0"/>
              <a:t>Gradient boosting</a:t>
            </a:r>
            <a:endParaRPr sz="3200" dirty="0"/>
          </a:p>
        </p:txBody>
      </p:sp>
      <p:sp>
        <p:nvSpPr>
          <p:cNvPr id="18" name="Text Placeholder 2">
            <a:extLst>
              <a:ext uri="{FF2B5EF4-FFF2-40B4-BE49-F238E27FC236}">
                <a16:creationId xmlns:a16="http://schemas.microsoft.com/office/drawing/2014/main" id="{0EDED1ED-22E6-460D-8BD7-6EEB1AF910F8}"/>
              </a:ext>
            </a:extLst>
          </p:cNvPr>
          <p:cNvSpPr txBox="1">
            <a:spLocks/>
          </p:cNvSpPr>
          <p:nvPr/>
        </p:nvSpPr>
        <p:spPr>
          <a:xfrm>
            <a:off x="224122" y="1116253"/>
            <a:ext cx="4166774" cy="347090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1pPr>
            <a:lvl2pPr marL="914400" marR="0" lvl="1"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2pPr>
            <a:lvl3pPr marL="1371600" marR="0" lvl="2"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3pPr>
            <a:lvl4pPr marL="1828800" marR="0" lvl="3"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4pPr>
            <a:lvl5pPr marL="2286000" marR="0" lvl="4"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5pPr>
            <a:lvl6pPr marL="2743200" marR="0" lvl="5"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6pPr>
            <a:lvl7pPr marL="3200400" marR="0" lvl="6"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7pPr>
            <a:lvl8pPr marL="3657600" marR="0" lvl="7"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8pPr>
            <a:lvl9pPr marL="4114800" marR="0" lvl="8"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Hyperparameter tuning process of cross validation takes more than 11 minutes, the longest than the other modelling.</a:t>
            </a:r>
          </a:p>
          <a:p>
            <a:pPr algn="just"/>
            <a:endParaRPr lang="id-ID" sz="1600" dirty="0">
              <a:solidFill>
                <a:schemeClr val="bg1"/>
              </a:solidFill>
              <a:latin typeface="+mn-lt"/>
            </a:endParaRPr>
          </a:p>
          <a:p>
            <a:pPr algn="just">
              <a:buFont typeface="Arial" panose="020B0604020202020204" pitchFamily="34" charset="0"/>
              <a:buChar char="•"/>
            </a:pPr>
            <a:r>
              <a:rPr lang="id-ID" sz="1600" dirty="0">
                <a:solidFill>
                  <a:schemeClr val="bg1"/>
                </a:solidFill>
                <a:latin typeface="+mn-lt"/>
              </a:rPr>
              <a:t>Train data accuracy is 0.8775% while the test data accuracy is 0.8709% making this model is the most fitted than the other modelling.</a:t>
            </a:r>
          </a:p>
          <a:p>
            <a:pPr algn="just"/>
            <a:endParaRPr lang="id-ID" sz="1600" dirty="0">
              <a:solidFill>
                <a:schemeClr val="bg1"/>
              </a:solidFill>
              <a:latin typeface="+mn-lt"/>
            </a:endParaRPr>
          </a:p>
          <a:p>
            <a:pPr algn="just">
              <a:buFont typeface="Arial" panose="020B0604020202020204" pitchFamily="34" charset="0"/>
              <a:buChar char="•"/>
            </a:pPr>
            <a:r>
              <a:rPr lang="id-ID" sz="1600" dirty="0">
                <a:solidFill>
                  <a:schemeClr val="bg1"/>
                </a:solidFill>
                <a:latin typeface="+mn-lt"/>
              </a:rPr>
              <a:t>f1-score of this modelling is 0.93% same as decision tree and random forest modelling.</a:t>
            </a:r>
          </a:p>
          <a:p>
            <a:endParaRPr lang="en-ID"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37"/>
        <p:cNvGrpSpPr/>
        <p:nvPr/>
      </p:nvGrpSpPr>
      <p:grpSpPr>
        <a:xfrm>
          <a:off x="0" y="0"/>
          <a:ext cx="0" cy="0"/>
          <a:chOff x="0" y="0"/>
          <a:chExt cx="0" cy="0"/>
        </a:xfrm>
      </p:grpSpPr>
      <p:sp>
        <p:nvSpPr>
          <p:cNvPr id="947" name="Google Shape;947;p74"/>
          <p:cNvSpPr txBox="1">
            <a:spLocks noGrp="1"/>
          </p:cNvSpPr>
          <p:nvPr>
            <p:ph type="title" idx="9"/>
          </p:nvPr>
        </p:nvSpPr>
        <p:spPr>
          <a:xfrm>
            <a:off x="707200" y="445025"/>
            <a:ext cx="423694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dirty="0"/>
              <a:t>CONCLUSION</a:t>
            </a:r>
            <a:endParaRPr dirty="0"/>
          </a:p>
        </p:txBody>
      </p:sp>
      <p:pic>
        <p:nvPicPr>
          <p:cNvPr id="949" name="Google Shape;949;p74"/>
          <p:cNvPicPr preferRelativeResize="0"/>
          <p:nvPr/>
        </p:nvPicPr>
        <p:blipFill rotWithShape="1">
          <a:blip r:embed="rId3">
            <a:alphaModFix/>
          </a:blip>
          <a:srcRect t="24964"/>
          <a:stretch/>
        </p:blipFill>
        <p:spPr>
          <a:xfrm>
            <a:off x="5528930" y="-3475"/>
            <a:ext cx="3615069" cy="5143501"/>
          </a:xfrm>
          <a:prstGeom prst="rect">
            <a:avLst/>
          </a:prstGeom>
          <a:noFill/>
          <a:ln>
            <a:noFill/>
          </a:ln>
        </p:spPr>
      </p:pic>
      <p:grpSp>
        <p:nvGrpSpPr>
          <p:cNvPr id="950" name="Google Shape;950;p74"/>
          <p:cNvGrpSpPr/>
          <p:nvPr/>
        </p:nvGrpSpPr>
        <p:grpSpPr>
          <a:xfrm>
            <a:off x="7873672" y="543526"/>
            <a:ext cx="572680" cy="572727"/>
            <a:chOff x="2505600" y="2992352"/>
            <a:chExt cx="570910" cy="570900"/>
          </a:xfrm>
        </p:grpSpPr>
        <p:cxnSp>
          <p:nvCxnSpPr>
            <p:cNvPr id="951" name="Google Shape;951;p74"/>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952" name="Google Shape;952;p74"/>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sp>
        <p:nvSpPr>
          <p:cNvPr id="35" name="Text Placeholder 2">
            <a:extLst>
              <a:ext uri="{FF2B5EF4-FFF2-40B4-BE49-F238E27FC236}">
                <a16:creationId xmlns:a16="http://schemas.microsoft.com/office/drawing/2014/main" id="{7472C7B0-53AA-45CB-A8B4-4739F6784516}"/>
              </a:ext>
            </a:extLst>
          </p:cNvPr>
          <p:cNvSpPr txBox="1">
            <a:spLocks/>
          </p:cNvSpPr>
          <p:nvPr/>
        </p:nvSpPr>
        <p:spPr>
          <a:xfrm>
            <a:off x="224122" y="1116253"/>
            <a:ext cx="5219748" cy="385978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1pPr>
            <a:lvl2pPr marL="914400" marR="0" lvl="1"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2pPr>
            <a:lvl3pPr marL="1371600" marR="0" lvl="2"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3pPr>
            <a:lvl4pPr marL="1828800" marR="0" lvl="3"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4pPr>
            <a:lvl5pPr marL="2286000" marR="0" lvl="4"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5pPr>
            <a:lvl6pPr marL="2743200" marR="0" lvl="5"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6pPr>
            <a:lvl7pPr marL="3200400" marR="0" lvl="6"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7pPr>
            <a:lvl8pPr marL="3657600" marR="0" lvl="7"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8pPr>
            <a:lvl9pPr marL="4114800" marR="0" lvl="8" indent="-317500" algn="l" rtl="0">
              <a:lnSpc>
                <a:spcPct val="100000"/>
              </a:lnSpc>
              <a:spcBef>
                <a:spcPts val="0"/>
              </a:spcBef>
              <a:spcAft>
                <a:spcPts val="0"/>
              </a:spcAft>
              <a:buClr>
                <a:schemeClr val="lt2"/>
              </a:buClr>
              <a:buSzPts val="1800"/>
              <a:buFont typeface="Inconsolata"/>
              <a:buNone/>
              <a:defRPr sz="1800" b="0" i="0" u="none" strike="noStrike" cap="none">
                <a:solidFill>
                  <a:schemeClr val="lt2"/>
                </a:solidFill>
                <a:latin typeface="Inconsolata"/>
                <a:ea typeface="Inconsolata"/>
                <a:cs typeface="Inconsolata"/>
                <a:sym typeface="Inconsolata"/>
              </a:defRPr>
            </a:lvl9pPr>
          </a:lstStyle>
          <a:p>
            <a:pPr algn="just">
              <a:buFont typeface="Arial" panose="020B0604020202020204" pitchFamily="34" charset="0"/>
              <a:buChar char="•"/>
            </a:pPr>
            <a:r>
              <a:rPr lang="id-ID" sz="1600" dirty="0">
                <a:solidFill>
                  <a:schemeClr val="bg1"/>
                </a:solidFill>
                <a:latin typeface="+mn-lt"/>
              </a:rPr>
              <a:t>Hyperparameter tuning and cross validation are used to get the best result on the modelling process by using the best parameters.</a:t>
            </a:r>
          </a:p>
          <a:p>
            <a:pPr algn="just">
              <a:buFont typeface="Arial" panose="020B0604020202020204" pitchFamily="34" charset="0"/>
              <a:buChar char="•"/>
            </a:pPr>
            <a:endParaRPr lang="id-ID" sz="1600" dirty="0">
              <a:solidFill>
                <a:schemeClr val="bg1"/>
              </a:solidFill>
              <a:latin typeface="+mn-lt"/>
            </a:endParaRPr>
          </a:p>
          <a:p>
            <a:pPr algn="just">
              <a:buFont typeface="Arial" panose="020B0604020202020204" pitchFamily="34" charset="0"/>
              <a:buChar char="•"/>
            </a:pPr>
            <a:r>
              <a:rPr lang="id-ID" sz="1600" dirty="0">
                <a:solidFill>
                  <a:schemeClr val="bg1"/>
                </a:solidFill>
                <a:latin typeface="+mn-lt"/>
              </a:rPr>
              <a:t>f1-score of each tree-based modelling has a score of 0.93%.</a:t>
            </a:r>
          </a:p>
          <a:p>
            <a:pPr algn="just">
              <a:buFont typeface="Arial" panose="020B0604020202020204" pitchFamily="34" charset="0"/>
              <a:buChar char="•"/>
            </a:pPr>
            <a:endParaRPr lang="id-ID" sz="1600" dirty="0">
              <a:solidFill>
                <a:schemeClr val="bg1"/>
              </a:solidFill>
              <a:latin typeface="+mn-lt"/>
            </a:endParaRPr>
          </a:p>
          <a:p>
            <a:pPr algn="just">
              <a:buFont typeface="Arial" panose="020B0604020202020204" pitchFamily="34" charset="0"/>
              <a:buChar char="•"/>
            </a:pPr>
            <a:r>
              <a:rPr lang="id-ID" sz="1600" dirty="0">
                <a:solidFill>
                  <a:schemeClr val="bg1"/>
                </a:solidFill>
                <a:latin typeface="+mn-lt"/>
              </a:rPr>
              <a:t>Gradient boosting modelling has the most fitted data result but also the longest hyperparameter cross validation process.</a:t>
            </a:r>
          </a:p>
          <a:p>
            <a:pPr marL="139700" indent="0" algn="just"/>
            <a:endParaRPr lang="id-ID" sz="1600" dirty="0">
              <a:solidFill>
                <a:schemeClr val="bg1"/>
              </a:solidFill>
              <a:latin typeface="+mn-lt"/>
            </a:endParaRPr>
          </a:p>
          <a:p>
            <a:pPr algn="just">
              <a:buFont typeface="Arial" panose="020B0604020202020204" pitchFamily="34" charset="0"/>
              <a:buChar char="•"/>
            </a:pPr>
            <a:r>
              <a:rPr lang="id-ID" sz="1600" dirty="0">
                <a:solidFill>
                  <a:schemeClr val="bg1"/>
                </a:solidFill>
                <a:latin typeface="+mn-lt"/>
              </a:rPr>
              <a:t>It is suggested to use decision tree modelling as it has the most quickest process along with the high f1-score on predicting customer satisfaction.</a:t>
            </a:r>
          </a:p>
          <a:p>
            <a:endParaRPr lang="en-ID"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956"/>
        <p:cNvGrpSpPr/>
        <p:nvPr/>
      </p:nvGrpSpPr>
      <p:grpSpPr>
        <a:xfrm>
          <a:off x="0" y="0"/>
          <a:ext cx="0" cy="0"/>
          <a:chOff x="0" y="0"/>
          <a:chExt cx="0" cy="0"/>
        </a:xfrm>
      </p:grpSpPr>
      <p:pic>
        <p:nvPicPr>
          <p:cNvPr id="957" name="Google Shape;957;p75"/>
          <p:cNvPicPr preferRelativeResize="0"/>
          <p:nvPr/>
        </p:nvPicPr>
        <p:blipFill rotWithShape="1">
          <a:blip r:embed="rId3">
            <a:alphaModFix/>
          </a:blip>
          <a:srcRect t="7862" b="7870"/>
          <a:stretch/>
        </p:blipFill>
        <p:spPr>
          <a:xfrm>
            <a:off x="0" y="0"/>
            <a:ext cx="9144003" cy="5143502"/>
          </a:xfrm>
          <a:prstGeom prst="rect">
            <a:avLst/>
          </a:prstGeom>
          <a:noFill/>
          <a:ln>
            <a:noFill/>
          </a:ln>
        </p:spPr>
      </p:pic>
      <p:sp>
        <p:nvSpPr>
          <p:cNvPr id="958" name="Google Shape;958;p75"/>
          <p:cNvSpPr txBox="1">
            <a:spLocks noGrp="1"/>
          </p:cNvSpPr>
          <p:nvPr>
            <p:ph type="body" idx="1"/>
          </p:nvPr>
        </p:nvSpPr>
        <p:spPr>
          <a:xfrm>
            <a:off x="1409788" y="1302250"/>
            <a:ext cx="6324423" cy="26530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sz="6000" dirty="0"/>
              <a:t>THANK YOU!</a:t>
            </a:r>
          </a:p>
          <a:p>
            <a:pPr marL="0" lvl="0" indent="0" algn="ctr" rtl="0">
              <a:spcBef>
                <a:spcPts val="0"/>
              </a:spcBef>
              <a:spcAft>
                <a:spcPts val="0"/>
              </a:spcAft>
              <a:buNone/>
            </a:pPr>
            <a:endParaRPr lang="id-ID" sz="6000" dirty="0"/>
          </a:p>
          <a:p>
            <a:pPr marL="0" lvl="0" indent="0" algn="ctr" rtl="0">
              <a:spcBef>
                <a:spcPts val="0"/>
              </a:spcBef>
              <a:spcAft>
                <a:spcPts val="0"/>
              </a:spcAft>
              <a:buNone/>
            </a:pPr>
            <a:r>
              <a:rPr lang="id-ID" sz="6000" dirty="0"/>
              <a:t>ANY QUESTION?</a:t>
            </a:r>
            <a:endParaRPr sz="6000" dirty="0"/>
          </a:p>
        </p:txBody>
      </p:sp>
      <p:cxnSp>
        <p:nvCxnSpPr>
          <p:cNvPr id="959" name="Google Shape;959;p75"/>
          <p:cNvCxnSpPr/>
          <p:nvPr/>
        </p:nvCxnSpPr>
        <p:spPr>
          <a:xfrm rot="10800000">
            <a:off x="8433975" y="546650"/>
            <a:ext cx="0" cy="2033700"/>
          </a:xfrm>
          <a:prstGeom prst="straightConnector1">
            <a:avLst/>
          </a:prstGeom>
          <a:noFill/>
          <a:ln w="19050" cap="flat" cmpd="sng">
            <a:solidFill>
              <a:schemeClr val="lt1"/>
            </a:solidFill>
            <a:prstDash val="solid"/>
            <a:round/>
            <a:headEnd type="none" w="med" len="med"/>
            <a:tailEnd type="none" w="med" len="med"/>
          </a:ln>
        </p:spPr>
      </p:cxnSp>
      <p:grpSp>
        <p:nvGrpSpPr>
          <p:cNvPr id="960" name="Google Shape;960;p75"/>
          <p:cNvGrpSpPr/>
          <p:nvPr/>
        </p:nvGrpSpPr>
        <p:grpSpPr>
          <a:xfrm>
            <a:off x="704200" y="543550"/>
            <a:ext cx="3870900" cy="758700"/>
            <a:chOff x="701200" y="533800"/>
            <a:chExt cx="3870900" cy="758700"/>
          </a:xfrm>
        </p:grpSpPr>
        <p:cxnSp>
          <p:nvCxnSpPr>
            <p:cNvPr id="961" name="Google Shape;961;p75"/>
            <p:cNvCxnSpPr/>
            <p:nvPr/>
          </p:nvCxnSpPr>
          <p:spPr>
            <a:xfrm>
              <a:off x="707200" y="543550"/>
              <a:ext cx="3864900" cy="0"/>
            </a:xfrm>
            <a:prstGeom prst="straightConnector1">
              <a:avLst/>
            </a:prstGeom>
            <a:noFill/>
            <a:ln w="19050" cap="flat" cmpd="sng">
              <a:solidFill>
                <a:schemeClr val="lt1"/>
              </a:solidFill>
              <a:prstDash val="solid"/>
              <a:round/>
              <a:headEnd type="none" w="med" len="med"/>
              <a:tailEnd type="none" w="med" len="med"/>
            </a:ln>
          </p:spPr>
        </p:cxnSp>
        <p:cxnSp>
          <p:nvCxnSpPr>
            <p:cNvPr id="962" name="Google Shape;962;p75"/>
            <p:cNvCxnSpPr/>
            <p:nvPr/>
          </p:nvCxnSpPr>
          <p:spPr>
            <a:xfrm>
              <a:off x="701200" y="533800"/>
              <a:ext cx="0" cy="758700"/>
            </a:xfrm>
            <a:prstGeom prst="straightConnector1">
              <a:avLst/>
            </a:prstGeom>
            <a:noFill/>
            <a:ln w="19050" cap="flat" cmpd="sng">
              <a:solidFill>
                <a:schemeClr val="lt1"/>
              </a:solidFill>
              <a:prstDash val="solid"/>
              <a:round/>
              <a:headEnd type="none" w="med" len="med"/>
              <a:tailEnd type="none" w="med" len="med"/>
            </a:ln>
          </p:spPr>
        </p:cxn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46"/>
          <p:cNvPicPr preferRelativeResize="0"/>
          <p:nvPr/>
        </p:nvPicPr>
        <p:blipFill rotWithShape="1">
          <a:blip r:embed="rId3">
            <a:alphaModFix/>
          </a:blip>
          <a:srcRect t="7778" b="7769"/>
          <a:stretch/>
        </p:blipFill>
        <p:spPr>
          <a:xfrm>
            <a:off x="0" y="0"/>
            <a:ext cx="9144003" cy="5143501"/>
          </a:xfrm>
          <a:prstGeom prst="rect">
            <a:avLst/>
          </a:prstGeom>
          <a:noFill/>
          <a:ln>
            <a:noFill/>
          </a:ln>
        </p:spPr>
      </p:pic>
      <p:sp>
        <p:nvSpPr>
          <p:cNvPr id="361" name="Google Shape;361;p46"/>
          <p:cNvSpPr/>
          <p:nvPr/>
        </p:nvSpPr>
        <p:spPr>
          <a:xfrm>
            <a:off x="2163300" y="1245750"/>
            <a:ext cx="4817400" cy="26598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46"/>
          <p:cNvGrpSpPr/>
          <p:nvPr/>
        </p:nvGrpSpPr>
        <p:grpSpPr>
          <a:xfrm>
            <a:off x="6047888" y="1588027"/>
            <a:ext cx="570910" cy="570900"/>
            <a:chOff x="2505600" y="2992352"/>
            <a:chExt cx="570910" cy="570900"/>
          </a:xfrm>
        </p:grpSpPr>
        <p:cxnSp>
          <p:nvCxnSpPr>
            <p:cNvPr id="363" name="Google Shape;363;p46"/>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4" name="Google Shape;364;p46"/>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cxnSp>
        <p:nvCxnSpPr>
          <p:cNvPr id="365" name="Google Shape;365;p46"/>
          <p:cNvCxnSpPr/>
          <p:nvPr/>
        </p:nvCxnSpPr>
        <p:spPr>
          <a:xfrm>
            <a:off x="2505600" y="1588050"/>
            <a:ext cx="2066400" cy="0"/>
          </a:xfrm>
          <a:prstGeom prst="straightConnector1">
            <a:avLst/>
          </a:prstGeom>
          <a:noFill/>
          <a:ln w="19050" cap="flat" cmpd="sng">
            <a:solidFill>
              <a:schemeClr val="lt1"/>
            </a:solidFill>
            <a:prstDash val="solid"/>
            <a:round/>
            <a:headEnd type="none" w="med" len="med"/>
            <a:tailEnd type="none" w="med" len="med"/>
          </a:ln>
        </p:spPr>
      </p:cxnSp>
      <p:cxnSp>
        <p:nvCxnSpPr>
          <p:cNvPr id="366" name="Google Shape;366;p46"/>
          <p:cNvCxnSpPr/>
          <p:nvPr/>
        </p:nvCxnSpPr>
        <p:spPr>
          <a:xfrm>
            <a:off x="4572000" y="3563250"/>
            <a:ext cx="2066400" cy="0"/>
          </a:xfrm>
          <a:prstGeom prst="straightConnector1">
            <a:avLst/>
          </a:prstGeom>
          <a:noFill/>
          <a:ln w="19050" cap="flat" cmpd="sng">
            <a:solidFill>
              <a:schemeClr val="lt1"/>
            </a:solidFill>
            <a:prstDash val="solid"/>
            <a:round/>
            <a:headEnd type="none" w="med" len="med"/>
            <a:tailEnd type="none" w="med" len="med"/>
          </a:ln>
        </p:spPr>
      </p:cxnSp>
      <p:grpSp>
        <p:nvGrpSpPr>
          <p:cNvPr id="367" name="Google Shape;367;p46"/>
          <p:cNvGrpSpPr/>
          <p:nvPr/>
        </p:nvGrpSpPr>
        <p:grpSpPr>
          <a:xfrm>
            <a:off x="2505600" y="2992392"/>
            <a:ext cx="570900" cy="570860"/>
            <a:chOff x="2505600" y="2992392"/>
            <a:chExt cx="570900" cy="570860"/>
          </a:xfrm>
        </p:grpSpPr>
        <p:cxnSp>
          <p:nvCxnSpPr>
            <p:cNvPr id="368" name="Google Shape;368;p46"/>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9" name="Google Shape;369;p46"/>
            <p:cNvCxnSpPr/>
            <p:nvPr/>
          </p:nvCxnSpPr>
          <p:spPr>
            <a:xfrm rot="10800000">
              <a:off x="2508285" y="2992392"/>
              <a:ext cx="0" cy="570860"/>
            </a:xfrm>
            <a:prstGeom prst="straightConnector1">
              <a:avLst/>
            </a:prstGeom>
            <a:noFill/>
            <a:ln w="19050" cap="flat" cmpd="sng">
              <a:solidFill>
                <a:schemeClr val="lt1"/>
              </a:solidFill>
              <a:prstDash val="solid"/>
              <a:round/>
              <a:headEnd type="none" w="med" len="med"/>
              <a:tailEnd type="none" w="med" len="med"/>
            </a:ln>
          </p:spPr>
        </p:cxnSp>
      </p:grpSp>
      <p:sp>
        <p:nvSpPr>
          <p:cNvPr id="370" name="Google Shape;370;p46"/>
          <p:cNvSpPr txBox="1">
            <a:spLocks noGrp="1"/>
          </p:cNvSpPr>
          <p:nvPr>
            <p:ph type="title"/>
          </p:nvPr>
        </p:nvSpPr>
        <p:spPr>
          <a:xfrm>
            <a:off x="2641050" y="1742908"/>
            <a:ext cx="3861900" cy="171266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sz="3200" dirty="0"/>
              <a:t>DATA UNDERSTANDING</a:t>
            </a:r>
            <a:endParaRPr sz="3200" dirty="0"/>
          </a:p>
        </p:txBody>
      </p:sp>
    </p:spTree>
    <p:extLst>
      <p:ext uri="{BB962C8B-B14F-4D97-AF65-F5344CB8AC3E}">
        <p14:creationId xmlns:p14="http://schemas.microsoft.com/office/powerpoint/2010/main" val="7463271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46"/>
          <p:cNvPicPr preferRelativeResize="0"/>
          <p:nvPr/>
        </p:nvPicPr>
        <p:blipFill rotWithShape="1">
          <a:blip r:embed="rId3">
            <a:alphaModFix/>
          </a:blip>
          <a:srcRect t="7778" b="7769"/>
          <a:stretch/>
        </p:blipFill>
        <p:spPr>
          <a:xfrm>
            <a:off x="0" y="0"/>
            <a:ext cx="9144003" cy="5143501"/>
          </a:xfrm>
          <a:prstGeom prst="rect">
            <a:avLst/>
          </a:prstGeom>
          <a:noFill/>
          <a:ln>
            <a:noFill/>
          </a:ln>
        </p:spPr>
      </p:pic>
      <p:sp>
        <p:nvSpPr>
          <p:cNvPr id="361" name="Google Shape;361;p46"/>
          <p:cNvSpPr>
            <a:spLocks noChangeAspect="1"/>
          </p:cNvSpPr>
          <p:nvPr/>
        </p:nvSpPr>
        <p:spPr>
          <a:xfrm>
            <a:off x="503997" y="329609"/>
            <a:ext cx="8184467" cy="4518837"/>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46"/>
          <p:cNvGrpSpPr/>
          <p:nvPr/>
        </p:nvGrpSpPr>
        <p:grpSpPr>
          <a:xfrm>
            <a:off x="7711361" y="656160"/>
            <a:ext cx="570910" cy="570900"/>
            <a:chOff x="2505600" y="2992352"/>
            <a:chExt cx="570910" cy="570900"/>
          </a:xfrm>
        </p:grpSpPr>
        <p:cxnSp>
          <p:nvCxnSpPr>
            <p:cNvPr id="363" name="Google Shape;363;p46"/>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4" name="Google Shape;364;p46"/>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cxnSp>
        <p:nvCxnSpPr>
          <p:cNvPr id="365" name="Google Shape;365;p46"/>
          <p:cNvCxnSpPr>
            <a:cxnSpLocks/>
          </p:cNvCxnSpPr>
          <p:nvPr/>
        </p:nvCxnSpPr>
        <p:spPr>
          <a:xfrm>
            <a:off x="1102102" y="663017"/>
            <a:ext cx="2778782" cy="0"/>
          </a:xfrm>
          <a:prstGeom prst="straightConnector1">
            <a:avLst/>
          </a:prstGeom>
          <a:noFill/>
          <a:ln w="19050" cap="flat" cmpd="sng">
            <a:solidFill>
              <a:schemeClr val="lt1"/>
            </a:solidFill>
            <a:prstDash val="solid"/>
            <a:round/>
            <a:headEnd type="none" w="med" len="med"/>
            <a:tailEnd type="none" w="med" len="med"/>
          </a:ln>
        </p:spPr>
      </p:cxnSp>
      <p:cxnSp>
        <p:nvCxnSpPr>
          <p:cNvPr id="366" name="Google Shape;366;p46"/>
          <p:cNvCxnSpPr/>
          <p:nvPr/>
        </p:nvCxnSpPr>
        <p:spPr>
          <a:xfrm>
            <a:off x="6251944" y="4615874"/>
            <a:ext cx="2066400" cy="0"/>
          </a:xfrm>
          <a:prstGeom prst="straightConnector1">
            <a:avLst/>
          </a:prstGeom>
          <a:noFill/>
          <a:ln w="19050" cap="flat" cmpd="sng">
            <a:solidFill>
              <a:schemeClr val="lt1"/>
            </a:solidFill>
            <a:prstDash val="solid"/>
            <a:round/>
            <a:headEnd type="none" w="med" len="med"/>
            <a:tailEnd type="none" w="med" len="med"/>
          </a:ln>
        </p:spPr>
      </p:cxnSp>
      <p:grpSp>
        <p:nvGrpSpPr>
          <p:cNvPr id="367" name="Google Shape;367;p46"/>
          <p:cNvGrpSpPr/>
          <p:nvPr/>
        </p:nvGrpSpPr>
        <p:grpSpPr>
          <a:xfrm>
            <a:off x="1072223" y="4045016"/>
            <a:ext cx="570900" cy="570860"/>
            <a:chOff x="2505600" y="2992392"/>
            <a:chExt cx="570900" cy="570860"/>
          </a:xfrm>
        </p:grpSpPr>
        <p:cxnSp>
          <p:nvCxnSpPr>
            <p:cNvPr id="368" name="Google Shape;368;p46"/>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9" name="Google Shape;369;p46"/>
            <p:cNvCxnSpPr/>
            <p:nvPr/>
          </p:nvCxnSpPr>
          <p:spPr>
            <a:xfrm rot="10800000">
              <a:off x="2508285" y="2992392"/>
              <a:ext cx="0" cy="570860"/>
            </a:xfrm>
            <a:prstGeom prst="straightConnector1">
              <a:avLst/>
            </a:prstGeom>
            <a:noFill/>
            <a:ln w="19050" cap="flat" cmpd="sng">
              <a:solidFill>
                <a:schemeClr val="lt1"/>
              </a:solidFill>
              <a:prstDash val="solid"/>
              <a:round/>
              <a:headEnd type="none" w="med" len="med"/>
              <a:tailEnd type="none" w="med" len="med"/>
            </a:ln>
          </p:spPr>
        </p:cxnSp>
      </p:grpSp>
      <p:sp>
        <p:nvSpPr>
          <p:cNvPr id="15" name="Rectangle 14">
            <a:extLst>
              <a:ext uri="{FF2B5EF4-FFF2-40B4-BE49-F238E27FC236}">
                <a16:creationId xmlns:a16="http://schemas.microsoft.com/office/drawing/2014/main" id="{F0B2B22B-E449-4E4D-BADC-436E7E8E2CA3}"/>
              </a:ext>
            </a:extLst>
          </p:cNvPr>
          <p:cNvSpPr/>
          <p:nvPr/>
        </p:nvSpPr>
        <p:spPr>
          <a:xfrm>
            <a:off x="1186723" y="742945"/>
            <a:ext cx="6617571" cy="6392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solidFill>
              </a:rPr>
              <a:t>Data Understanding</a:t>
            </a:r>
            <a:endParaRPr lang="en-ID" sz="4000" b="1" dirty="0">
              <a:solidFill>
                <a:schemeClr val="bg1"/>
              </a:solidFill>
            </a:endParaRPr>
          </a:p>
        </p:txBody>
      </p:sp>
      <p:sp>
        <p:nvSpPr>
          <p:cNvPr id="20" name="Rectangle 19">
            <a:extLst>
              <a:ext uri="{FF2B5EF4-FFF2-40B4-BE49-F238E27FC236}">
                <a16:creationId xmlns:a16="http://schemas.microsoft.com/office/drawing/2014/main" id="{77A87E75-33E4-49AE-BC63-263573C863FF}"/>
              </a:ext>
            </a:extLst>
          </p:cNvPr>
          <p:cNvSpPr/>
          <p:nvPr/>
        </p:nvSpPr>
        <p:spPr>
          <a:xfrm>
            <a:off x="1169001" y="1584257"/>
            <a:ext cx="6617571" cy="3024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just"/>
            <a:r>
              <a:rPr lang="id-ID" b="1" dirty="0">
                <a:solidFill>
                  <a:schemeClr val="bg1"/>
                </a:solidFill>
              </a:rPr>
              <a:t>The dataset is about Brazil Public E-Commerce Public dataset by Olist from </a:t>
            </a:r>
            <a:r>
              <a:rPr lang="id-ID" b="1" dirty="0">
                <a:solidFill>
                  <a:schemeClr val="bg1"/>
                </a:solidFill>
                <a:hlinkClick r:id="rId4"/>
              </a:rPr>
              <a:t>Kaggle</a:t>
            </a:r>
            <a:r>
              <a:rPr lang="id-ID" b="1" dirty="0">
                <a:solidFill>
                  <a:schemeClr val="bg1"/>
                </a:solidFill>
              </a:rPr>
              <a:t> and </a:t>
            </a:r>
            <a:r>
              <a:rPr lang="id-ID" b="1" dirty="0">
                <a:solidFill>
                  <a:schemeClr val="bg1"/>
                </a:solidFill>
                <a:hlinkClick r:id="rId5"/>
              </a:rPr>
              <a:t>licensed</a:t>
            </a:r>
            <a:r>
              <a:rPr lang="id-ID" b="1" dirty="0">
                <a:solidFill>
                  <a:schemeClr val="bg1"/>
                </a:solidFill>
              </a:rPr>
              <a:t> to be used publicly by its author .</a:t>
            </a:r>
          </a:p>
          <a:p>
            <a:pPr algn="just"/>
            <a:endParaRPr lang="id-ID" b="1" dirty="0">
              <a:solidFill>
                <a:schemeClr val="bg1"/>
              </a:solidFill>
            </a:endParaRPr>
          </a:p>
          <a:p>
            <a:pPr algn="just"/>
            <a:endParaRPr lang="id-ID" b="1" dirty="0">
              <a:solidFill>
                <a:schemeClr val="bg1"/>
              </a:solidFill>
            </a:endParaRPr>
          </a:p>
          <a:p>
            <a:pPr algn="just"/>
            <a:r>
              <a:rPr lang="id-ID" b="1" dirty="0">
                <a:solidFill>
                  <a:schemeClr val="bg1"/>
                </a:solidFill>
              </a:rPr>
              <a:t>The idea of this project is to predict in the future whether customer will give good or bad review based on the predicting review score column that is correlated with other columns.</a:t>
            </a:r>
          </a:p>
          <a:p>
            <a:pPr algn="just"/>
            <a:endParaRPr lang="id-ID" b="1" dirty="0">
              <a:solidFill>
                <a:schemeClr val="bg1"/>
              </a:solidFill>
            </a:endParaRPr>
          </a:p>
          <a:p>
            <a:pPr algn="just"/>
            <a:endParaRPr lang="id-ID" b="1" dirty="0">
              <a:solidFill>
                <a:schemeClr val="bg1"/>
              </a:solidFill>
            </a:endParaRPr>
          </a:p>
          <a:p>
            <a:pPr algn="just"/>
            <a:r>
              <a:rPr lang="id-ID" b="1" dirty="0">
                <a:solidFill>
                  <a:schemeClr val="bg1"/>
                </a:solidFill>
              </a:rPr>
              <a:t>The dataset contains order-related columns, product-related columns, payment-related columns, and specificially review score column.</a:t>
            </a:r>
            <a:endParaRPr lang="en-ID" b="1"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pic>
        <p:nvPicPr>
          <p:cNvPr id="376" name="Google Shape;376;p47"/>
          <p:cNvPicPr preferRelativeResize="0"/>
          <p:nvPr/>
        </p:nvPicPr>
        <p:blipFill rotWithShape="1">
          <a:blip r:embed="rId3">
            <a:alphaModFix/>
          </a:blip>
          <a:srcRect t="7862" b="7862"/>
          <a:stretch/>
        </p:blipFill>
        <p:spPr>
          <a:xfrm>
            <a:off x="0" y="0"/>
            <a:ext cx="9144003" cy="5143502"/>
          </a:xfrm>
          <a:prstGeom prst="rect">
            <a:avLst/>
          </a:prstGeom>
          <a:noFill/>
          <a:ln>
            <a:noFill/>
          </a:ln>
        </p:spPr>
      </p:pic>
      <p:grpSp>
        <p:nvGrpSpPr>
          <p:cNvPr id="377" name="Google Shape;377;p47"/>
          <p:cNvGrpSpPr/>
          <p:nvPr/>
        </p:nvGrpSpPr>
        <p:grpSpPr>
          <a:xfrm>
            <a:off x="697783" y="4032936"/>
            <a:ext cx="570900" cy="572727"/>
            <a:chOff x="2505600" y="2992352"/>
            <a:chExt cx="570900" cy="570900"/>
          </a:xfrm>
        </p:grpSpPr>
        <p:cxnSp>
          <p:nvCxnSpPr>
            <p:cNvPr id="378" name="Google Shape;378;p47"/>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79" name="Google Shape;379;p47"/>
            <p:cNvCxnSpPr/>
            <p:nvPr/>
          </p:nvCxnSpPr>
          <p:spPr>
            <a:xfrm rot="10800000">
              <a:off x="2508285" y="2992352"/>
              <a:ext cx="0" cy="570900"/>
            </a:xfrm>
            <a:prstGeom prst="straightConnector1">
              <a:avLst/>
            </a:prstGeom>
            <a:noFill/>
            <a:ln w="19050" cap="flat" cmpd="sng">
              <a:solidFill>
                <a:schemeClr val="lt1"/>
              </a:solidFill>
              <a:prstDash val="solid"/>
              <a:round/>
              <a:headEnd type="none" w="med" len="med"/>
              <a:tailEnd type="none" w="med" len="med"/>
            </a:ln>
          </p:spPr>
        </p:cxnSp>
      </p:grpSp>
      <p:grpSp>
        <p:nvGrpSpPr>
          <p:cNvPr id="380" name="Google Shape;380;p47"/>
          <p:cNvGrpSpPr/>
          <p:nvPr/>
        </p:nvGrpSpPr>
        <p:grpSpPr>
          <a:xfrm>
            <a:off x="7873672" y="544613"/>
            <a:ext cx="572680" cy="572727"/>
            <a:chOff x="2505600" y="2992352"/>
            <a:chExt cx="570910" cy="570900"/>
          </a:xfrm>
        </p:grpSpPr>
        <p:cxnSp>
          <p:nvCxnSpPr>
            <p:cNvPr id="381" name="Google Shape;381;p47"/>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82" name="Google Shape;382;p47"/>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sp>
        <p:nvSpPr>
          <p:cNvPr id="383" name="Google Shape;383;p47"/>
          <p:cNvSpPr/>
          <p:nvPr/>
        </p:nvSpPr>
        <p:spPr>
          <a:xfrm>
            <a:off x="776185" y="0"/>
            <a:ext cx="7667348" cy="51435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3" name="Table 3">
            <a:extLst>
              <a:ext uri="{FF2B5EF4-FFF2-40B4-BE49-F238E27FC236}">
                <a16:creationId xmlns:a16="http://schemas.microsoft.com/office/drawing/2014/main" id="{CAC0737D-16BD-4F57-BAEF-97E15F8D2250}"/>
              </a:ext>
            </a:extLst>
          </p:cNvPr>
          <p:cNvGraphicFramePr>
            <a:graphicFrameLocks noGrp="1"/>
          </p:cNvGraphicFramePr>
          <p:nvPr>
            <p:extLst>
              <p:ext uri="{D42A27DB-BD31-4B8C-83A1-F6EECF244321}">
                <p14:modId xmlns:p14="http://schemas.microsoft.com/office/powerpoint/2010/main" val="1703062338"/>
              </p:ext>
            </p:extLst>
          </p:nvPr>
        </p:nvGraphicFramePr>
        <p:xfrm>
          <a:off x="882502" y="1021643"/>
          <a:ext cx="7485313" cy="3672840"/>
        </p:xfrm>
        <a:graphic>
          <a:graphicData uri="http://schemas.openxmlformats.org/drawingml/2006/table">
            <a:tbl>
              <a:tblPr firstRow="1" bandRow="1">
                <a:tableStyleId>{522AAA70-F8BD-4772-AAC3-720F24A81F00}</a:tableStyleId>
              </a:tblPr>
              <a:tblGrid>
                <a:gridCol w="1701210">
                  <a:extLst>
                    <a:ext uri="{9D8B030D-6E8A-4147-A177-3AD203B41FA5}">
                      <a16:colId xmlns:a16="http://schemas.microsoft.com/office/drawing/2014/main" val="14958140"/>
                    </a:ext>
                  </a:extLst>
                </a:gridCol>
                <a:gridCol w="2381693">
                  <a:extLst>
                    <a:ext uri="{9D8B030D-6E8A-4147-A177-3AD203B41FA5}">
                      <a16:colId xmlns:a16="http://schemas.microsoft.com/office/drawing/2014/main" val="1657661990"/>
                    </a:ext>
                  </a:extLst>
                </a:gridCol>
                <a:gridCol w="3402410">
                  <a:extLst>
                    <a:ext uri="{9D8B030D-6E8A-4147-A177-3AD203B41FA5}">
                      <a16:colId xmlns:a16="http://schemas.microsoft.com/office/drawing/2014/main" val="2066341022"/>
                    </a:ext>
                  </a:extLst>
                </a:gridCol>
              </a:tblGrid>
              <a:tr h="370840">
                <a:tc>
                  <a:txBody>
                    <a:bodyPr/>
                    <a:lstStyle/>
                    <a:p>
                      <a:pPr algn="ctr"/>
                      <a:r>
                        <a:rPr lang="id-ID" sz="1600" b="1" dirty="0">
                          <a:solidFill>
                            <a:schemeClr val="bg1"/>
                          </a:solidFill>
                        </a:rPr>
                        <a:t>Column group</a:t>
                      </a:r>
                      <a:endParaRPr lang="en-ID" sz="1600" b="1" dirty="0">
                        <a:solidFill>
                          <a:schemeClr val="bg1"/>
                        </a:solidFill>
                      </a:endParaRPr>
                    </a:p>
                  </a:txBody>
                  <a:tcPr/>
                </a:tc>
                <a:tc>
                  <a:txBody>
                    <a:bodyPr/>
                    <a:lstStyle/>
                    <a:p>
                      <a:pPr algn="ctr"/>
                      <a:r>
                        <a:rPr lang="id-ID" sz="1600" b="1" dirty="0">
                          <a:solidFill>
                            <a:schemeClr val="bg1"/>
                          </a:solidFill>
                        </a:rPr>
                        <a:t>Column name</a:t>
                      </a:r>
                      <a:endParaRPr lang="en-ID" sz="1600" b="1" dirty="0">
                        <a:solidFill>
                          <a:schemeClr val="bg1"/>
                        </a:solidFill>
                      </a:endParaRPr>
                    </a:p>
                  </a:txBody>
                  <a:tcPr/>
                </a:tc>
                <a:tc>
                  <a:txBody>
                    <a:bodyPr/>
                    <a:lstStyle/>
                    <a:p>
                      <a:pPr algn="ctr"/>
                      <a:r>
                        <a:rPr lang="id-ID" sz="1600" b="1" dirty="0">
                          <a:solidFill>
                            <a:schemeClr val="bg1"/>
                          </a:solidFill>
                        </a:rPr>
                        <a:t>Description</a:t>
                      </a:r>
                      <a:endParaRPr lang="en-ID" sz="1600" b="1" dirty="0">
                        <a:solidFill>
                          <a:schemeClr val="bg1"/>
                        </a:solidFill>
                      </a:endParaRPr>
                    </a:p>
                  </a:txBody>
                  <a:tcPr/>
                </a:tc>
                <a:extLst>
                  <a:ext uri="{0D108BD9-81ED-4DB2-BD59-A6C34878D82A}">
                    <a16:rowId xmlns:a16="http://schemas.microsoft.com/office/drawing/2014/main" val="817861599"/>
                  </a:ext>
                </a:extLst>
              </a:tr>
              <a:tr h="370840">
                <a:tc rowSpan="5">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d-ID" sz="1200" b="1" i="0" u="none" strike="noStrike" cap="none" dirty="0">
                          <a:solidFill>
                            <a:schemeClr val="bg1"/>
                          </a:solidFill>
                          <a:effectLst/>
                          <a:latin typeface="Arial"/>
                          <a:ea typeface="Arial"/>
                          <a:cs typeface="Arial"/>
                          <a:sym typeface="Arial"/>
                        </a:rPr>
                        <a:t>Order-related columns</a:t>
                      </a:r>
                      <a:endParaRPr lang="en-ID" sz="1200" b="1" i="0" u="none" strike="noStrike" cap="none" dirty="0">
                        <a:solidFill>
                          <a:schemeClr val="bg1"/>
                        </a:solidFill>
                        <a:effectLst/>
                        <a:latin typeface="Arial"/>
                        <a:ea typeface="Arial"/>
                        <a:cs typeface="Arial"/>
                        <a:sym typeface="Arial"/>
                      </a:endParaRPr>
                    </a:p>
                  </a:txBody>
                  <a:tcPr anchor="ct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1" i="0" u="none" strike="noStrike" cap="none" dirty="0" err="1">
                          <a:solidFill>
                            <a:schemeClr val="bg1"/>
                          </a:solidFill>
                          <a:effectLst/>
                          <a:latin typeface="Arial"/>
                          <a:ea typeface="Arial"/>
                          <a:cs typeface="Arial"/>
                          <a:sym typeface="Arial"/>
                        </a:rPr>
                        <a:t>order_status</a:t>
                      </a:r>
                      <a:endParaRPr lang="en-ID" sz="1100" b="0" i="0" u="none" strike="noStrike" cap="none" dirty="0">
                        <a:solidFill>
                          <a:schemeClr val="bg1"/>
                        </a:solidFill>
                        <a:effectLst/>
                        <a:latin typeface="Arial"/>
                        <a:ea typeface="Arial"/>
                        <a:cs typeface="Arial"/>
                        <a:sym typeface="Arial"/>
                      </a:endParaRPr>
                    </a:p>
                  </a:txBody>
                  <a:tcPr/>
                </a:tc>
                <a:tc>
                  <a:txBody>
                    <a:bodyPr/>
                    <a:lstStyle/>
                    <a:p>
                      <a:pPr algn="just"/>
                      <a:r>
                        <a:rPr lang="en-ID" sz="1100" b="0" i="0" u="none" strike="noStrike" cap="none" dirty="0">
                          <a:solidFill>
                            <a:schemeClr val="bg1"/>
                          </a:solidFill>
                          <a:effectLst/>
                          <a:latin typeface="Arial"/>
                          <a:ea typeface="Arial"/>
                          <a:cs typeface="Arial"/>
                          <a:sym typeface="Arial"/>
                        </a:rPr>
                        <a:t>Reference to the order status (delivered or</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cancelled).</a:t>
                      </a:r>
                      <a:endParaRPr lang="en-ID" sz="1100" dirty="0"/>
                    </a:p>
                  </a:txBody>
                  <a:tcPr/>
                </a:tc>
                <a:extLst>
                  <a:ext uri="{0D108BD9-81ED-4DB2-BD59-A6C34878D82A}">
                    <a16:rowId xmlns:a16="http://schemas.microsoft.com/office/drawing/2014/main" val="2228127584"/>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order_purchase_timestamp</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Shows the purchase timestamp of each items.</a:t>
                      </a:r>
                    </a:p>
                  </a:txBody>
                  <a:tcPr/>
                </a:tc>
                <a:extLst>
                  <a:ext uri="{0D108BD9-81ED-4DB2-BD59-A6C34878D82A}">
                    <a16:rowId xmlns:a16="http://schemas.microsoft.com/office/drawing/2014/main" val="3812051936"/>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order_delivered_customer_date</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Shows the actual order delivery date to</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the customer.</a:t>
                      </a:r>
                    </a:p>
                  </a:txBody>
                  <a:tcPr/>
                </a:tc>
                <a:extLst>
                  <a:ext uri="{0D108BD9-81ED-4DB2-BD59-A6C34878D82A}">
                    <a16:rowId xmlns:a16="http://schemas.microsoft.com/office/drawing/2014/main" val="1288308686"/>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order_estimated_deli</a:t>
                      </a:r>
                      <a:r>
                        <a:rPr lang="id-ID" sz="1100" b="1" i="0" u="none" strike="noStrike" cap="none" dirty="0">
                          <a:solidFill>
                            <a:schemeClr val="bg1"/>
                          </a:solidFill>
                          <a:effectLst/>
                          <a:latin typeface="Arial"/>
                          <a:ea typeface="Arial"/>
                          <a:cs typeface="Arial"/>
                          <a:sym typeface="Arial"/>
                        </a:rPr>
                        <a:t>v</a:t>
                      </a:r>
                      <a:r>
                        <a:rPr lang="en-ID" sz="1100" b="1" i="0" u="none" strike="noStrike" cap="none" dirty="0">
                          <a:solidFill>
                            <a:schemeClr val="bg1"/>
                          </a:solidFill>
                          <a:effectLst/>
                          <a:latin typeface="Arial"/>
                          <a:ea typeface="Arial"/>
                          <a:cs typeface="Arial"/>
                          <a:sym typeface="Arial"/>
                        </a:rPr>
                        <a:t>e</a:t>
                      </a:r>
                      <a:r>
                        <a:rPr lang="id-ID" sz="1100" b="1" i="0" u="none" strike="noStrike" cap="none" dirty="0">
                          <a:solidFill>
                            <a:schemeClr val="bg1"/>
                          </a:solidFill>
                          <a:effectLst/>
                          <a:latin typeface="Arial"/>
                          <a:ea typeface="Arial"/>
                          <a:cs typeface="Arial"/>
                          <a:sym typeface="Arial"/>
                        </a:rPr>
                        <a:t>r</a:t>
                      </a:r>
                      <a:r>
                        <a:rPr lang="en-ID" sz="1100" b="1" i="0" u="none" strike="noStrike" cap="none" dirty="0" err="1">
                          <a:solidFill>
                            <a:schemeClr val="bg1"/>
                          </a:solidFill>
                          <a:effectLst/>
                          <a:latin typeface="Arial"/>
                          <a:ea typeface="Arial"/>
                          <a:cs typeface="Arial"/>
                          <a:sym typeface="Arial"/>
                        </a:rPr>
                        <a:t>y_date</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Shows the estimated delivery date that was informed t</a:t>
                      </a:r>
                      <a:r>
                        <a:rPr lang="id-ID" sz="1100" b="0" i="0" u="none" strike="noStrike" cap="none" dirty="0">
                          <a:solidFill>
                            <a:schemeClr val="bg1"/>
                          </a:solidFill>
                          <a:effectLst/>
                          <a:latin typeface="Arial"/>
                          <a:ea typeface="Arial"/>
                          <a:cs typeface="Arial"/>
                          <a:sym typeface="Arial"/>
                        </a:rPr>
                        <a:t>o </a:t>
                      </a:r>
                      <a:r>
                        <a:rPr lang="en-ID" sz="1100" b="0" i="0" u="none" strike="noStrike" cap="none" dirty="0">
                          <a:solidFill>
                            <a:schemeClr val="bg1"/>
                          </a:solidFill>
                          <a:effectLst/>
                          <a:latin typeface="Arial"/>
                          <a:ea typeface="Arial"/>
                          <a:cs typeface="Arial"/>
                          <a:sym typeface="Arial"/>
                        </a:rPr>
                        <a:t>customer at the purchase moment.</a:t>
                      </a:r>
                    </a:p>
                  </a:txBody>
                  <a:tcPr/>
                </a:tc>
                <a:extLst>
                  <a:ext uri="{0D108BD9-81ED-4DB2-BD59-A6C34878D82A}">
                    <a16:rowId xmlns:a16="http://schemas.microsoft.com/office/drawing/2014/main" val="3489549582"/>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shipping_limit_date</a:t>
                      </a:r>
                      <a:endParaRPr lang="en-ID" sz="1100" dirty="0"/>
                    </a:p>
                  </a:txBody>
                  <a:tcPr/>
                </a:tc>
                <a:tc>
                  <a:txBody>
                    <a:bodyPr/>
                    <a:lstStyle/>
                    <a:p>
                      <a:pPr algn="just"/>
                      <a:r>
                        <a:rPr lang="en-ID" sz="1100" b="0" i="0" u="none" strike="noStrike" cap="none" dirty="0">
                          <a:solidFill>
                            <a:schemeClr val="bg1"/>
                          </a:solidFill>
                          <a:effectLst/>
                          <a:latin typeface="Arial"/>
                          <a:ea typeface="Arial"/>
                          <a:cs typeface="Arial"/>
                          <a:sym typeface="Arial"/>
                        </a:rPr>
                        <a:t>Shows the seller shipping limit date for handling the</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order over to the logistic partner.</a:t>
                      </a:r>
                      <a:endParaRPr lang="en-ID" sz="1100" dirty="0"/>
                    </a:p>
                  </a:txBody>
                  <a:tcPr/>
                </a:tc>
                <a:extLst>
                  <a:ext uri="{0D108BD9-81ED-4DB2-BD59-A6C34878D82A}">
                    <a16:rowId xmlns:a16="http://schemas.microsoft.com/office/drawing/2014/main" val="750164835"/>
                  </a:ext>
                </a:extLst>
              </a:tr>
              <a:tr h="370840">
                <a:tc rowSpan="3">
                  <a:txBody>
                    <a:bodyPr/>
                    <a:lstStyle/>
                    <a:p>
                      <a:pPr algn="ctr"/>
                      <a:r>
                        <a:rPr lang="id-ID" sz="1100" b="1" i="0" u="none" strike="noStrike" cap="none" dirty="0">
                          <a:solidFill>
                            <a:schemeClr val="bg1"/>
                          </a:solidFill>
                          <a:effectLst/>
                          <a:latin typeface="Arial"/>
                          <a:ea typeface="Arial"/>
                          <a:cs typeface="Arial"/>
                          <a:sym typeface="Arial"/>
                        </a:rPr>
                        <a:t>Payment-related columns</a:t>
                      </a:r>
                      <a:endParaRPr lang="en-ID" sz="1100" dirty="0"/>
                    </a:p>
                  </a:txBody>
                  <a:tcPr anchor="ctr"/>
                </a:tc>
                <a:tc>
                  <a:txBody>
                    <a:bodyPr/>
                    <a:lstStyle/>
                    <a:p>
                      <a:pPr algn="just"/>
                      <a:r>
                        <a:rPr lang="en-ID" sz="1100" b="1" i="0" u="none" strike="noStrike" cap="none" dirty="0" err="1">
                          <a:solidFill>
                            <a:schemeClr val="bg1"/>
                          </a:solidFill>
                          <a:effectLst/>
                          <a:latin typeface="Arial"/>
                          <a:ea typeface="Arial"/>
                          <a:cs typeface="Arial"/>
                          <a:sym typeface="Arial"/>
                        </a:rPr>
                        <a:t>payment_sequential</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A customer may pay an order with more than one</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payment method.</a:t>
                      </a:r>
                    </a:p>
                  </a:txBody>
                  <a:tcPr/>
                </a:tc>
                <a:extLst>
                  <a:ext uri="{0D108BD9-81ED-4DB2-BD59-A6C34878D82A}">
                    <a16:rowId xmlns:a16="http://schemas.microsoft.com/office/drawing/2014/main" val="543785677"/>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payment_type</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Method of payment chosen by the customer.</a:t>
                      </a:r>
                    </a:p>
                  </a:txBody>
                  <a:tcPr/>
                </a:tc>
                <a:extLst>
                  <a:ext uri="{0D108BD9-81ED-4DB2-BD59-A6C34878D82A}">
                    <a16:rowId xmlns:a16="http://schemas.microsoft.com/office/drawing/2014/main" val="642311628"/>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payment_installments</a:t>
                      </a:r>
                      <a:r>
                        <a:rPr lang="en-ID" sz="1100" b="0" i="0" u="none" strike="noStrike" cap="none" dirty="0">
                          <a:solidFill>
                            <a:schemeClr val="bg1"/>
                          </a:solidFill>
                          <a:effectLst/>
                          <a:latin typeface="Arial"/>
                          <a:ea typeface="Arial"/>
                          <a:cs typeface="Arial"/>
                          <a:sym typeface="Arial"/>
                        </a:rPr>
                        <a:t> </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Number of payment </a:t>
                      </a:r>
                      <a:r>
                        <a:rPr lang="en-ID" sz="1100" b="0" i="0" u="none" strike="noStrike" cap="none" dirty="0" err="1">
                          <a:solidFill>
                            <a:schemeClr val="bg1"/>
                          </a:solidFill>
                          <a:effectLst/>
                          <a:latin typeface="Arial"/>
                          <a:ea typeface="Arial"/>
                          <a:cs typeface="Arial"/>
                          <a:sym typeface="Arial"/>
                        </a:rPr>
                        <a:t>installment</a:t>
                      </a:r>
                      <a:r>
                        <a:rPr lang="id-ID" sz="1100" b="0" i="0" u="none" strike="noStrike" cap="none" dirty="0">
                          <a:solidFill>
                            <a:schemeClr val="bg1"/>
                          </a:solidFill>
                          <a:effectLst/>
                          <a:latin typeface="Arial"/>
                          <a:ea typeface="Arial"/>
                          <a:cs typeface="Arial"/>
                          <a:sym typeface="Arial"/>
                        </a:rPr>
                        <a:t>s</a:t>
                      </a:r>
                      <a:r>
                        <a:rPr lang="en-ID" sz="1100" b="0" i="0" u="none" strike="noStrike" cap="none" dirty="0">
                          <a:solidFill>
                            <a:schemeClr val="bg1"/>
                          </a:solidFill>
                          <a:effectLst/>
                          <a:latin typeface="Arial"/>
                          <a:ea typeface="Arial"/>
                          <a:cs typeface="Arial"/>
                          <a:sym typeface="Arial"/>
                        </a:rPr>
                        <a:t> chosen by the</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customer.</a:t>
                      </a:r>
                    </a:p>
                  </a:txBody>
                  <a:tcPr/>
                </a:tc>
                <a:extLst>
                  <a:ext uri="{0D108BD9-81ED-4DB2-BD59-A6C34878D82A}">
                    <a16:rowId xmlns:a16="http://schemas.microsoft.com/office/drawing/2014/main" val="3136678665"/>
                  </a:ext>
                </a:extLst>
              </a:tr>
            </a:tbl>
          </a:graphicData>
        </a:graphic>
      </p:graphicFrame>
      <p:sp>
        <p:nvSpPr>
          <p:cNvPr id="4" name="Rectangle 3">
            <a:extLst>
              <a:ext uri="{FF2B5EF4-FFF2-40B4-BE49-F238E27FC236}">
                <a16:creationId xmlns:a16="http://schemas.microsoft.com/office/drawing/2014/main" id="{2750578A-22C2-485C-88B6-A5EE656E8604}"/>
              </a:ext>
            </a:extLst>
          </p:cNvPr>
          <p:cNvSpPr/>
          <p:nvPr/>
        </p:nvSpPr>
        <p:spPr>
          <a:xfrm>
            <a:off x="1186723" y="360175"/>
            <a:ext cx="6617571" cy="6392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solidFill>
              </a:rPr>
              <a:t>Data Understanding</a:t>
            </a:r>
            <a:endParaRPr lang="en-ID" sz="4000" b="1"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pic>
        <p:nvPicPr>
          <p:cNvPr id="376" name="Google Shape;376;p47"/>
          <p:cNvPicPr preferRelativeResize="0"/>
          <p:nvPr/>
        </p:nvPicPr>
        <p:blipFill rotWithShape="1">
          <a:blip r:embed="rId3">
            <a:alphaModFix/>
          </a:blip>
          <a:srcRect t="7862" b="7862"/>
          <a:stretch/>
        </p:blipFill>
        <p:spPr>
          <a:xfrm>
            <a:off x="0" y="0"/>
            <a:ext cx="9144003" cy="5143502"/>
          </a:xfrm>
          <a:prstGeom prst="rect">
            <a:avLst/>
          </a:prstGeom>
          <a:noFill/>
          <a:ln>
            <a:noFill/>
          </a:ln>
        </p:spPr>
      </p:pic>
      <p:grpSp>
        <p:nvGrpSpPr>
          <p:cNvPr id="377" name="Google Shape;377;p47"/>
          <p:cNvGrpSpPr/>
          <p:nvPr/>
        </p:nvGrpSpPr>
        <p:grpSpPr>
          <a:xfrm>
            <a:off x="697783" y="4032936"/>
            <a:ext cx="570900" cy="572727"/>
            <a:chOff x="2505600" y="2992352"/>
            <a:chExt cx="570900" cy="570900"/>
          </a:xfrm>
        </p:grpSpPr>
        <p:cxnSp>
          <p:nvCxnSpPr>
            <p:cNvPr id="378" name="Google Shape;378;p47"/>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79" name="Google Shape;379;p47"/>
            <p:cNvCxnSpPr/>
            <p:nvPr/>
          </p:nvCxnSpPr>
          <p:spPr>
            <a:xfrm rot="10800000">
              <a:off x="2508285" y="2992352"/>
              <a:ext cx="0" cy="570900"/>
            </a:xfrm>
            <a:prstGeom prst="straightConnector1">
              <a:avLst/>
            </a:prstGeom>
            <a:noFill/>
            <a:ln w="19050" cap="flat" cmpd="sng">
              <a:solidFill>
                <a:schemeClr val="lt1"/>
              </a:solidFill>
              <a:prstDash val="solid"/>
              <a:round/>
              <a:headEnd type="none" w="med" len="med"/>
              <a:tailEnd type="none" w="med" len="med"/>
            </a:ln>
          </p:spPr>
        </p:cxnSp>
      </p:grpSp>
      <p:grpSp>
        <p:nvGrpSpPr>
          <p:cNvPr id="380" name="Google Shape;380;p47"/>
          <p:cNvGrpSpPr/>
          <p:nvPr/>
        </p:nvGrpSpPr>
        <p:grpSpPr>
          <a:xfrm>
            <a:off x="7873672" y="544613"/>
            <a:ext cx="572680" cy="572727"/>
            <a:chOff x="2505600" y="2992352"/>
            <a:chExt cx="570910" cy="570900"/>
          </a:xfrm>
        </p:grpSpPr>
        <p:cxnSp>
          <p:nvCxnSpPr>
            <p:cNvPr id="381" name="Google Shape;381;p47"/>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82" name="Google Shape;382;p47"/>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sp>
        <p:nvSpPr>
          <p:cNvPr id="383" name="Google Shape;383;p47"/>
          <p:cNvSpPr/>
          <p:nvPr/>
        </p:nvSpPr>
        <p:spPr>
          <a:xfrm>
            <a:off x="776185" y="0"/>
            <a:ext cx="7667348" cy="51435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Rectangle 3">
            <a:extLst>
              <a:ext uri="{FF2B5EF4-FFF2-40B4-BE49-F238E27FC236}">
                <a16:creationId xmlns:a16="http://schemas.microsoft.com/office/drawing/2014/main" id="{2750578A-22C2-485C-88B6-A5EE656E8604}"/>
              </a:ext>
            </a:extLst>
          </p:cNvPr>
          <p:cNvSpPr/>
          <p:nvPr/>
        </p:nvSpPr>
        <p:spPr>
          <a:xfrm>
            <a:off x="1186723" y="360175"/>
            <a:ext cx="6617571" cy="6392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d-ID" sz="4000" b="1" dirty="0">
                <a:solidFill>
                  <a:schemeClr val="bg1"/>
                </a:solidFill>
              </a:rPr>
              <a:t>Data Understanding</a:t>
            </a:r>
            <a:endParaRPr lang="en-ID" sz="4000" b="1" dirty="0">
              <a:solidFill>
                <a:schemeClr val="bg1"/>
              </a:solidFill>
            </a:endParaRPr>
          </a:p>
        </p:txBody>
      </p:sp>
      <p:graphicFrame>
        <p:nvGraphicFramePr>
          <p:cNvPr id="12" name="Table 3">
            <a:extLst>
              <a:ext uri="{FF2B5EF4-FFF2-40B4-BE49-F238E27FC236}">
                <a16:creationId xmlns:a16="http://schemas.microsoft.com/office/drawing/2014/main" id="{3717F058-7620-450C-806B-1116FB682A53}"/>
              </a:ext>
            </a:extLst>
          </p:cNvPr>
          <p:cNvGraphicFramePr>
            <a:graphicFrameLocks noGrp="1"/>
          </p:cNvGraphicFramePr>
          <p:nvPr>
            <p:extLst>
              <p:ext uri="{D42A27DB-BD31-4B8C-83A1-F6EECF244321}">
                <p14:modId xmlns:p14="http://schemas.microsoft.com/office/powerpoint/2010/main" val="1409945933"/>
              </p:ext>
            </p:extLst>
          </p:nvPr>
        </p:nvGraphicFramePr>
        <p:xfrm>
          <a:off x="983233" y="1099304"/>
          <a:ext cx="7301450" cy="3561080"/>
        </p:xfrm>
        <a:graphic>
          <a:graphicData uri="http://schemas.openxmlformats.org/drawingml/2006/table">
            <a:tbl>
              <a:tblPr firstRow="1" bandRow="1">
                <a:tableStyleId>{522AAA70-F8BD-4772-AAC3-720F24A81F00}</a:tableStyleId>
              </a:tblPr>
              <a:tblGrid>
                <a:gridCol w="1802497">
                  <a:extLst>
                    <a:ext uri="{9D8B030D-6E8A-4147-A177-3AD203B41FA5}">
                      <a16:colId xmlns:a16="http://schemas.microsoft.com/office/drawing/2014/main" val="1877778050"/>
                    </a:ext>
                  </a:extLst>
                </a:gridCol>
                <a:gridCol w="2030819">
                  <a:extLst>
                    <a:ext uri="{9D8B030D-6E8A-4147-A177-3AD203B41FA5}">
                      <a16:colId xmlns:a16="http://schemas.microsoft.com/office/drawing/2014/main" val="1657661990"/>
                    </a:ext>
                  </a:extLst>
                </a:gridCol>
                <a:gridCol w="3468134">
                  <a:extLst>
                    <a:ext uri="{9D8B030D-6E8A-4147-A177-3AD203B41FA5}">
                      <a16:colId xmlns:a16="http://schemas.microsoft.com/office/drawing/2014/main" val="2066341022"/>
                    </a:ext>
                  </a:extLst>
                </a:gridCol>
              </a:tblGrid>
              <a:tr h="370840">
                <a:tc>
                  <a:txBody>
                    <a:bodyPr/>
                    <a:lstStyle/>
                    <a:p>
                      <a:pPr algn="ctr"/>
                      <a:r>
                        <a:rPr lang="id-ID" sz="1600" b="1" dirty="0">
                          <a:solidFill>
                            <a:schemeClr val="bg1"/>
                          </a:solidFill>
                        </a:rPr>
                        <a:t>Column group</a:t>
                      </a:r>
                      <a:endParaRPr lang="en-ID" sz="1600" b="1" dirty="0">
                        <a:solidFill>
                          <a:schemeClr val="bg1"/>
                        </a:solidFill>
                      </a:endParaRPr>
                    </a:p>
                  </a:txBody>
                  <a:tcPr/>
                </a:tc>
                <a:tc>
                  <a:txBody>
                    <a:bodyPr/>
                    <a:lstStyle/>
                    <a:p>
                      <a:pPr algn="ctr"/>
                      <a:r>
                        <a:rPr lang="id-ID" sz="1600" b="1" dirty="0">
                          <a:solidFill>
                            <a:schemeClr val="bg1"/>
                          </a:solidFill>
                        </a:rPr>
                        <a:t>Column name</a:t>
                      </a:r>
                      <a:endParaRPr lang="en-ID" sz="1600" b="1" dirty="0">
                        <a:solidFill>
                          <a:schemeClr val="bg1"/>
                        </a:solidFill>
                      </a:endParaRPr>
                    </a:p>
                  </a:txBody>
                  <a:tcPr/>
                </a:tc>
                <a:tc>
                  <a:txBody>
                    <a:bodyPr/>
                    <a:lstStyle/>
                    <a:p>
                      <a:pPr algn="ctr"/>
                      <a:r>
                        <a:rPr lang="id-ID" sz="1600" b="1" dirty="0">
                          <a:solidFill>
                            <a:schemeClr val="bg1"/>
                          </a:solidFill>
                        </a:rPr>
                        <a:t>Description</a:t>
                      </a:r>
                      <a:endParaRPr lang="en-ID" sz="1600" b="1" dirty="0">
                        <a:solidFill>
                          <a:schemeClr val="bg1"/>
                        </a:solidFill>
                      </a:endParaRPr>
                    </a:p>
                  </a:txBody>
                  <a:tcPr/>
                </a:tc>
                <a:extLst>
                  <a:ext uri="{0D108BD9-81ED-4DB2-BD59-A6C34878D82A}">
                    <a16:rowId xmlns:a16="http://schemas.microsoft.com/office/drawing/2014/main" val="817861599"/>
                  </a:ext>
                </a:extLst>
              </a:tr>
              <a:tr h="370840">
                <a:tc rowSpan="3">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d-ID" sz="1100" b="1" i="0" u="none" strike="noStrike" cap="none" dirty="0">
                          <a:solidFill>
                            <a:schemeClr val="bg1"/>
                          </a:solidFill>
                          <a:effectLst/>
                          <a:latin typeface="Arial"/>
                          <a:ea typeface="Arial"/>
                          <a:cs typeface="Arial"/>
                          <a:sym typeface="Arial"/>
                        </a:rPr>
                        <a:t>Payment-related columns</a:t>
                      </a:r>
                      <a:endParaRPr lang="en-ID" sz="1100" b="1" i="0" u="none" strike="noStrike" cap="none" dirty="0">
                        <a:solidFill>
                          <a:schemeClr val="bg1"/>
                        </a:solidFill>
                        <a:effectLst/>
                        <a:latin typeface="Arial"/>
                        <a:ea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lang="en-ID" sz="1100" dirty="0"/>
                    </a:p>
                  </a:txBody>
                  <a:tcPr anchor="ct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1" i="0" u="none" strike="noStrike" cap="none" dirty="0" err="1">
                          <a:solidFill>
                            <a:schemeClr val="bg1"/>
                          </a:solidFill>
                          <a:effectLst/>
                          <a:latin typeface="Arial"/>
                          <a:ea typeface="Arial"/>
                          <a:cs typeface="Arial"/>
                          <a:sym typeface="Arial"/>
                        </a:rPr>
                        <a:t>payment_value</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Transaction value.</a:t>
                      </a:r>
                    </a:p>
                  </a:txBody>
                  <a:tcPr/>
                </a:tc>
                <a:extLst>
                  <a:ext uri="{0D108BD9-81ED-4DB2-BD59-A6C34878D82A}">
                    <a16:rowId xmlns:a16="http://schemas.microsoft.com/office/drawing/2014/main" val="2228127584"/>
                  </a:ext>
                </a:extLst>
              </a:tr>
              <a:tr h="370840">
                <a:tc vMerge="1">
                  <a:txBody>
                    <a:bodyPr/>
                    <a:lstStyle/>
                    <a:p>
                      <a:pPr algn="just"/>
                      <a:endParaRPr lang="en-ID" sz="1100" dirty="0"/>
                    </a:p>
                  </a:txBody>
                  <a:tcPr/>
                </a:tc>
                <a:tc>
                  <a:txBody>
                    <a:bodyPr/>
                    <a:lstStyle/>
                    <a:p>
                      <a:pPr algn="just"/>
                      <a:r>
                        <a:rPr lang="en-ID" sz="1100" b="1" i="0" u="none" strike="noStrike" cap="none" dirty="0">
                          <a:solidFill>
                            <a:schemeClr val="bg1"/>
                          </a:solidFill>
                          <a:effectLst/>
                          <a:latin typeface="Arial"/>
                          <a:ea typeface="Arial"/>
                          <a:cs typeface="Arial"/>
                          <a:sym typeface="Arial"/>
                        </a:rPr>
                        <a:t>price</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Price of each items.</a:t>
                      </a:r>
                    </a:p>
                  </a:txBody>
                  <a:tcPr/>
                </a:tc>
                <a:extLst>
                  <a:ext uri="{0D108BD9-81ED-4DB2-BD59-A6C34878D82A}">
                    <a16:rowId xmlns:a16="http://schemas.microsoft.com/office/drawing/2014/main" val="3812051936"/>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freight_value</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Item freight value  (if an order has more than one </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item</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the freight value is </a:t>
                      </a:r>
                      <a:r>
                        <a:rPr lang="en-ID" sz="1100" b="0" i="0" u="none" strike="noStrike" cap="none" dirty="0" err="1">
                          <a:solidFill>
                            <a:schemeClr val="bg1"/>
                          </a:solidFill>
                          <a:effectLst/>
                          <a:latin typeface="Arial"/>
                          <a:ea typeface="Arial"/>
                          <a:cs typeface="Arial"/>
                          <a:sym typeface="Arial"/>
                        </a:rPr>
                        <a:t>splitted</a:t>
                      </a:r>
                      <a:r>
                        <a:rPr lang="en-ID" sz="1100" b="0" i="0" u="none" strike="noStrike" cap="none" dirty="0">
                          <a:solidFill>
                            <a:schemeClr val="bg1"/>
                          </a:solidFill>
                          <a:effectLst/>
                          <a:latin typeface="Arial"/>
                          <a:ea typeface="Arial"/>
                          <a:cs typeface="Arial"/>
                          <a:sym typeface="Arial"/>
                        </a:rPr>
                        <a:t> </a:t>
                      </a:r>
                      <a:r>
                        <a:rPr lang="en-ID" sz="1100" b="0" i="0" u="none" strike="noStrike" cap="none" dirty="0" err="1">
                          <a:solidFill>
                            <a:schemeClr val="bg1"/>
                          </a:solidFill>
                          <a:effectLst/>
                          <a:latin typeface="Arial"/>
                          <a:ea typeface="Arial"/>
                          <a:cs typeface="Arial"/>
                          <a:sym typeface="Arial"/>
                        </a:rPr>
                        <a:t>betw</a:t>
                      </a:r>
                      <a:r>
                        <a:rPr lang="id-ID" sz="1100" b="0" i="0" u="none" strike="noStrike" cap="none" dirty="0">
                          <a:solidFill>
                            <a:schemeClr val="bg1"/>
                          </a:solidFill>
                          <a:effectLst/>
                          <a:latin typeface="Arial"/>
                          <a:ea typeface="Arial"/>
                          <a:cs typeface="Arial"/>
                          <a:sym typeface="Arial"/>
                        </a:rPr>
                        <a:t>e</a:t>
                      </a:r>
                      <a:r>
                        <a:rPr lang="en-ID" sz="1100" b="0" i="0" u="none" strike="noStrike" cap="none" dirty="0" err="1">
                          <a:solidFill>
                            <a:schemeClr val="bg1"/>
                          </a:solidFill>
                          <a:effectLst/>
                          <a:latin typeface="Arial"/>
                          <a:ea typeface="Arial"/>
                          <a:cs typeface="Arial"/>
                          <a:sym typeface="Arial"/>
                        </a:rPr>
                        <a:t>en</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items).</a:t>
                      </a:r>
                    </a:p>
                  </a:txBody>
                  <a:tcPr/>
                </a:tc>
                <a:extLst>
                  <a:ext uri="{0D108BD9-81ED-4DB2-BD59-A6C34878D82A}">
                    <a16:rowId xmlns:a16="http://schemas.microsoft.com/office/drawing/2014/main" val="1288308686"/>
                  </a:ext>
                </a:extLst>
              </a:tr>
              <a:tr h="370840">
                <a:tc rowSpan="4">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d-ID" sz="1100" b="1" i="0" u="none" strike="noStrike" cap="none" dirty="0">
                          <a:solidFill>
                            <a:schemeClr val="bg1"/>
                          </a:solidFill>
                          <a:effectLst/>
                          <a:latin typeface="Arial"/>
                          <a:ea typeface="Arial"/>
                          <a:cs typeface="Arial"/>
                          <a:sym typeface="Arial"/>
                        </a:rPr>
                        <a:t>Product-related columns</a:t>
                      </a:r>
                      <a:endParaRPr lang="en-ID" sz="1100" b="1" i="0" u="none" strike="noStrike" cap="none" dirty="0">
                        <a:solidFill>
                          <a:schemeClr val="bg1"/>
                        </a:solidFill>
                        <a:effectLst/>
                        <a:latin typeface="Arial"/>
                        <a:ea typeface="Arial"/>
                        <a:cs typeface="Arial"/>
                        <a:sym typeface="Arial"/>
                      </a:endParaRPr>
                    </a:p>
                    <a:p>
                      <a:pPr algn="ctr"/>
                      <a:endParaRPr lang="en-ID" sz="1100" dirty="0"/>
                    </a:p>
                  </a:txBody>
                  <a:tcPr anchor="ctr"/>
                </a:tc>
                <a:tc>
                  <a:txBody>
                    <a:bodyPr/>
                    <a:lstStyle/>
                    <a:p>
                      <a:pPr algn="just"/>
                      <a:r>
                        <a:rPr lang="en-ID" sz="1100" b="1" i="0" u="none" strike="noStrike" cap="none" dirty="0" err="1">
                          <a:solidFill>
                            <a:schemeClr val="bg1"/>
                          </a:solidFill>
                          <a:effectLst/>
                          <a:latin typeface="Arial"/>
                          <a:ea typeface="Arial"/>
                          <a:cs typeface="Arial"/>
                          <a:sym typeface="Arial"/>
                        </a:rPr>
                        <a:t>product_category</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I</a:t>
                      </a:r>
                      <a:r>
                        <a:rPr lang="id-ID" sz="1100" b="0" i="0" u="none" strike="noStrike" cap="none" dirty="0">
                          <a:solidFill>
                            <a:schemeClr val="bg1"/>
                          </a:solidFill>
                          <a:effectLst/>
                          <a:latin typeface="Arial"/>
                          <a:ea typeface="Arial"/>
                          <a:cs typeface="Arial"/>
                          <a:sym typeface="Arial"/>
                        </a:rPr>
                        <a:t>tem with different categories and types.</a:t>
                      </a:r>
                      <a:endParaRPr lang="en-ID" sz="1100" b="0" i="0" u="none" strike="noStrike" cap="none" dirty="0">
                        <a:solidFill>
                          <a:schemeClr val="bg1"/>
                        </a:solidFill>
                        <a:effectLst/>
                        <a:latin typeface="Arial"/>
                        <a:ea typeface="Arial"/>
                        <a:cs typeface="Arial"/>
                        <a:sym typeface="Arial"/>
                      </a:endParaRPr>
                    </a:p>
                  </a:txBody>
                  <a:tcPr/>
                </a:tc>
                <a:extLst>
                  <a:ext uri="{0D108BD9-81ED-4DB2-BD59-A6C34878D82A}">
                    <a16:rowId xmlns:a16="http://schemas.microsoft.com/office/drawing/2014/main" val="3489549582"/>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product_name_length</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Number of characters extracted from the</a:t>
                      </a:r>
                      <a:r>
                        <a:rPr lang="id-ID" sz="1100" b="0" i="0" u="none" strike="noStrike" cap="none" dirty="0">
                          <a:solidFill>
                            <a:schemeClr val="bg1"/>
                          </a:solidFill>
                          <a:effectLst/>
                          <a:latin typeface="Arial"/>
                          <a:ea typeface="Arial"/>
                          <a:cs typeface="Arial"/>
                          <a:sym typeface="Arial"/>
                        </a:rPr>
                        <a:t> </a:t>
                      </a:r>
                      <a:r>
                        <a:rPr lang="en-ID" sz="1100" b="0" i="0" u="none" strike="noStrike" cap="none" dirty="0" err="1">
                          <a:solidFill>
                            <a:schemeClr val="bg1"/>
                          </a:solidFill>
                          <a:effectLst/>
                          <a:latin typeface="Arial"/>
                          <a:ea typeface="Arial"/>
                          <a:cs typeface="Arial"/>
                          <a:sym typeface="Arial"/>
                        </a:rPr>
                        <a:t>produc</a:t>
                      </a:r>
                      <a:r>
                        <a:rPr lang="id-ID" sz="1100" b="0" i="0" u="none" strike="noStrike" cap="none" dirty="0">
                          <a:solidFill>
                            <a:schemeClr val="bg1"/>
                          </a:solidFill>
                          <a:effectLst/>
                          <a:latin typeface="Arial"/>
                          <a:ea typeface="Arial"/>
                          <a:cs typeface="Arial"/>
                          <a:sym typeface="Arial"/>
                        </a:rPr>
                        <a:t>t </a:t>
                      </a:r>
                      <a:r>
                        <a:rPr lang="en-ID" sz="1100" b="0" i="0" u="none" strike="noStrike" cap="none" dirty="0">
                          <a:solidFill>
                            <a:schemeClr val="bg1"/>
                          </a:solidFill>
                          <a:effectLst/>
                          <a:latin typeface="Arial"/>
                          <a:ea typeface="Arial"/>
                          <a:cs typeface="Arial"/>
                          <a:sym typeface="Arial"/>
                        </a:rPr>
                        <a:t>name</a:t>
                      </a:r>
                      <a:r>
                        <a:rPr lang="id-ID" sz="1100" b="0" i="0" u="none" strike="noStrike" cap="none" dirty="0">
                          <a:solidFill>
                            <a:schemeClr val="bg1"/>
                          </a:solidFill>
                          <a:effectLst/>
                          <a:latin typeface="Arial"/>
                          <a:ea typeface="Arial"/>
                          <a:cs typeface="Arial"/>
                          <a:sym typeface="Arial"/>
                        </a:rPr>
                        <a:t>.</a:t>
                      </a:r>
                      <a:endParaRPr lang="en-ID" sz="1100" dirty="0"/>
                    </a:p>
                  </a:txBody>
                  <a:tcPr/>
                </a:tc>
                <a:extLst>
                  <a:ext uri="{0D108BD9-81ED-4DB2-BD59-A6C34878D82A}">
                    <a16:rowId xmlns:a16="http://schemas.microsoft.com/office/drawing/2014/main" val="750164835"/>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product_description_length</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Number of characters extracted from the</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product</a:t>
                      </a:r>
                      <a:r>
                        <a:rPr lang="id-ID" sz="1100" b="0" i="0" u="none" strike="noStrike" cap="none" dirty="0">
                          <a:solidFill>
                            <a:schemeClr val="bg1"/>
                          </a:solidFill>
                          <a:effectLst/>
                          <a:latin typeface="Arial"/>
                          <a:ea typeface="Arial"/>
                          <a:cs typeface="Arial"/>
                          <a:sym typeface="Arial"/>
                        </a:rPr>
                        <a:t> </a:t>
                      </a:r>
                      <a:r>
                        <a:rPr lang="en-ID" sz="1100" b="0" i="0" u="none" strike="noStrike" cap="none" dirty="0">
                          <a:solidFill>
                            <a:schemeClr val="bg1"/>
                          </a:solidFill>
                          <a:effectLst/>
                          <a:latin typeface="Arial"/>
                          <a:ea typeface="Arial"/>
                          <a:cs typeface="Arial"/>
                          <a:sym typeface="Arial"/>
                        </a:rPr>
                        <a:t>description</a:t>
                      </a:r>
                      <a:r>
                        <a:rPr lang="id-ID" sz="1100" b="0" i="0" u="none" strike="noStrike" cap="none" dirty="0">
                          <a:solidFill>
                            <a:schemeClr val="bg1"/>
                          </a:solidFill>
                          <a:effectLst/>
                          <a:latin typeface="Arial"/>
                          <a:ea typeface="Arial"/>
                          <a:cs typeface="Arial"/>
                          <a:sym typeface="Arial"/>
                        </a:rPr>
                        <a:t>.</a:t>
                      </a:r>
                      <a:endParaRPr lang="en-ID" sz="1100" b="0" i="0" u="none" strike="noStrike" cap="none" dirty="0">
                        <a:solidFill>
                          <a:schemeClr val="bg1"/>
                        </a:solidFill>
                        <a:effectLst/>
                        <a:latin typeface="Arial"/>
                        <a:ea typeface="Arial"/>
                        <a:cs typeface="Arial"/>
                        <a:sym typeface="Arial"/>
                      </a:endParaRPr>
                    </a:p>
                  </a:txBody>
                  <a:tcPr/>
                </a:tc>
                <a:extLst>
                  <a:ext uri="{0D108BD9-81ED-4DB2-BD59-A6C34878D82A}">
                    <a16:rowId xmlns:a16="http://schemas.microsoft.com/office/drawing/2014/main" val="543785677"/>
                  </a:ext>
                </a:extLst>
              </a:tr>
              <a:tr h="370840">
                <a:tc vMerge="1">
                  <a:txBody>
                    <a:bodyPr/>
                    <a:lstStyle/>
                    <a:p>
                      <a:pPr algn="just"/>
                      <a:endParaRPr lang="en-ID" sz="1100" dirty="0"/>
                    </a:p>
                  </a:txBody>
                  <a:tcPr/>
                </a:tc>
                <a:tc>
                  <a:txBody>
                    <a:bodyPr/>
                    <a:lstStyle/>
                    <a:p>
                      <a:pPr algn="just"/>
                      <a:r>
                        <a:rPr lang="en-ID" sz="1100" b="1" i="0" u="none" strike="noStrike" cap="none" dirty="0" err="1">
                          <a:solidFill>
                            <a:schemeClr val="bg1"/>
                          </a:solidFill>
                          <a:effectLst/>
                          <a:latin typeface="Arial"/>
                          <a:ea typeface="Arial"/>
                          <a:cs typeface="Arial"/>
                          <a:sym typeface="Arial"/>
                        </a:rPr>
                        <a:t>product_photos_qty</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Number of product published photos</a:t>
                      </a:r>
                      <a:r>
                        <a:rPr lang="id-ID" sz="1100" b="0" i="0" u="none" strike="noStrike" cap="none" dirty="0">
                          <a:solidFill>
                            <a:schemeClr val="bg1"/>
                          </a:solidFill>
                          <a:effectLst/>
                          <a:latin typeface="Arial"/>
                          <a:ea typeface="Arial"/>
                          <a:cs typeface="Arial"/>
                          <a:sym typeface="Arial"/>
                        </a:rPr>
                        <a:t>.</a:t>
                      </a:r>
                      <a:endParaRPr lang="en-ID" sz="1100" b="0" i="0" u="none" strike="noStrike" cap="none" dirty="0">
                        <a:solidFill>
                          <a:schemeClr val="bg1"/>
                        </a:solidFill>
                        <a:effectLst/>
                        <a:latin typeface="Arial"/>
                        <a:ea typeface="Arial"/>
                        <a:cs typeface="Arial"/>
                        <a:sym typeface="Arial"/>
                      </a:endParaRPr>
                    </a:p>
                  </a:txBody>
                  <a:tcPr/>
                </a:tc>
                <a:extLst>
                  <a:ext uri="{0D108BD9-81ED-4DB2-BD59-A6C34878D82A}">
                    <a16:rowId xmlns:a16="http://schemas.microsoft.com/office/drawing/2014/main" val="642311628"/>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id-ID" sz="1100" b="1" i="0" u="none" strike="noStrike" cap="none" dirty="0">
                          <a:solidFill>
                            <a:schemeClr val="bg1"/>
                          </a:solidFill>
                          <a:effectLst/>
                          <a:latin typeface="Arial"/>
                          <a:ea typeface="Arial"/>
                          <a:cs typeface="Arial"/>
                          <a:sym typeface="Arial"/>
                        </a:rPr>
                        <a:t>Review-related columns</a:t>
                      </a:r>
                      <a:endParaRPr lang="en-ID" sz="1100" b="1" i="0" u="none" strike="noStrike" cap="none" dirty="0">
                        <a:solidFill>
                          <a:schemeClr val="bg1"/>
                        </a:solidFill>
                        <a:effectLst/>
                        <a:latin typeface="Arial"/>
                        <a:ea typeface="Arial"/>
                        <a:cs typeface="Arial"/>
                        <a:sym typeface="Arial"/>
                      </a:endParaRPr>
                    </a:p>
                    <a:p>
                      <a:pPr algn="ctr"/>
                      <a:endParaRPr lang="en-ID" sz="1100" dirty="0"/>
                    </a:p>
                  </a:txBody>
                  <a:tcPr anchor="ctr"/>
                </a:tc>
                <a:tc>
                  <a:txBody>
                    <a:bodyPr/>
                    <a:lstStyle/>
                    <a:p>
                      <a:pPr algn="just"/>
                      <a:r>
                        <a:rPr lang="en-ID" sz="1100" b="1" i="0" u="none" strike="noStrike" cap="none" dirty="0" err="1">
                          <a:solidFill>
                            <a:schemeClr val="bg1"/>
                          </a:solidFill>
                          <a:effectLst/>
                          <a:latin typeface="Arial"/>
                          <a:ea typeface="Arial"/>
                          <a:cs typeface="Arial"/>
                          <a:sym typeface="Arial"/>
                        </a:rPr>
                        <a:t>review_score</a:t>
                      </a:r>
                      <a:endParaRPr lang="en-ID" sz="1100" dirty="0"/>
                    </a:p>
                  </a:txBody>
                  <a:tcPr/>
                </a:tc>
                <a:tc>
                  <a:txBody>
                    <a:bodyPr/>
                    <a:lstStyle/>
                    <a:p>
                      <a:pPr marL="0" marR="0" lvl="0" indent="0" algn="just" defTabSz="914400" rtl="0" eaLnBrk="1" fontAlgn="auto" latinLnBrk="0" hangingPunct="1">
                        <a:lnSpc>
                          <a:spcPct val="100000"/>
                        </a:lnSpc>
                        <a:spcBef>
                          <a:spcPts val="0"/>
                        </a:spcBef>
                        <a:spcAft>
                          <a:spcPts val="0"/>
                        </a:spcAft>
                        <a:buClr>
                          <a:srgbClr val="000000"/>
                        </a:buClr>
                        <a:buSzTx/>
                        <a:buFont typeface="Arial"/>
                        <a:buNone/>
                        <a:tabLst/>
                        <a:defRPr/>
                      </a:pPr>
                      <a:r>
                        <a:rPr lang="en-ID" sz="1100" b="0" i="0" u="none" strike="noStrike" cap="none" dirty="0">
                          <a:solidFill>
                            <a:schemeClr val="bg1"/>
                          </a:solidFill>
                          <a:effectLst/>
                          <a:latin typeface="Arial"/>
                          <a:ea typeface="Arial"/>
                          <a:cs typeface="Arial"/>
                          <a:sym typeface="Arial"/>
                        </a:rPr>
                        <a:t>Ranging from 1 to 5 given by the customer on a satisfaction survey</a:t>
                      </a:r>
                    </a:p>
                  </a:txBody>
                  <a:tcPr/>
                </a:tc>
                <a:extLst>
                  <a:ext uri="{0D108BD9-81ED-4DB2-BD59-A6C34878D82A}">
                    <a16:rowId xmlns:a16="http://schemas.microsoft.com/office/drawing/2014/main" val="3136678665"/>
                  </a:ext>
                </a:extLst>
              </a:tr>
            </a:tbl>
          </a:graphicData>
        </a:graphic>
      </p:graphicFrame>
    </p:spTree>
    <p:extLst>
      <p:ext uri="{BB962C8B-B14F-4D97-AF65-F5344CB8AC3E}">
        <p14:creationId xmlns:p14="http://schemas.microsoft.com/office/powerpoint/2010/main" val="3995988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46"/>
          <p:cNvPicPr preferRelativeResize="0"/>
          <p:nvPr/>
        </p:nvPicPr>
        <p:blipFill rotWithShape="1">
          <a:blip r:embed="rId3">
            <a:alphaModFix/>
          </a:blip>
          <a:srcRect t="7778" b="7769"/>
          <a:stretch/>
        </p:blipFill>
        <p:spPr>
          <a:xfrm>
            <a:off x="0" y="0"/>
            <a:ext cx="9144003" cy="5143501"/>
          </a:xfrm>
          <a:prstGeom prst="rect">
            <a:avLst/>
          </a:prstGeom>
          <a:noFill/>
          <a:ln>
            <a:noFill/>
          </a:ln>
        </p:spPr>
      </p:pic>
      <p:sp>
        <p:nvSpPr>
          <p:cNvPr id="361" name="Google Shape;361;p46"/>
          <p:cNvSpPr/>
          <p:nvPr/>
        </p:nvSpPr>
        <p:spPr>
          <a:xfrm>
            <a:off x="2163300" y="1245750"/>
            <a:ext cx="4817400" cy="26598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46"/>
          <p:cNvGrpSpPr/>
          <p:nvPr/>
        </p:nvGrpSpPr>
        <p:grpSpPr>
          <a:xfrm>
            <a:off x="6047888" y="1588027"/>
            <a:ext cx="570910" cy="570900"/>
            <a:chOff x="2505600" y="2992352"/>
            <a:chExt cx="570910" cy="570900"/>
          </a:xfrm>
        </p:grpSpPr>
        <p:cxnSp>
          <p:nvCxnSpPr>
            <p:cNvPr id="363" name="Google Shape;363;p46"/>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4" name="Google Shape;364;p46"/>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cxnSp>
        <p:nvCxnSpPr>
          <p:cNvPr id="365" name="Google Shape;365;p46"/>
          <p:cNvCxnSpPr/>
          <p:nvPr/>
        </p:nvCxnSpPr>
        <p:spPr>
          <a:xfrm>
            <a:off x="2505600" y="1588050"/>
            <a:ext cx="2066400" cy="0"/>
          </a:xfrm>
          <a:prstGeom prst="straightConnector1">
            <a:avLst/>
          </a:prstGeom>
          <a:noFill/>
          <a:ln w="19050" cap="flat" cmpd="sng">
            <a:solidFill>
              <a:schemeClr val="lt1"/>
            </a:solidFill>
            <a:prstDash val="solid"/>
            <a:round/>
            <a:headEnd type="none" w="med" len="med"/>
            <a:tailEnd type="none" w="med" len="med"/>
          </a:ln>
        </p:spPr>
      </p:cxnSp>
      <p:cxnSp>
        <p:nvCxnSpPr>
          <p:cNvPr id="366" name="Google Shape;366;p46"/>
          <p:cNvCxnSpPr/>
          <p:nvPr/>
        </p:nvCxnSpPr>
        <p:spPr>
          <a:xfrm>
            <a:off x="4572000" y="3563250"/>
            <a:ext cx="2066400" cy="0"/>
          </a:xfrm>
          <a:prstGeom prst="straightConnector1">
            <a:avLst/>
          </a:prstGeom>
          <a:noFill/>
          <a:ln w="19050" cap="flat" cmpd="sng">
            <a:solidFill>
              <a:schemeClr val="lt1"/>
            </a:solidFill>
            <a:prstDash val="solid"/>
            <a:round/>
            <a:headEnd type="none" w="med" len="med"/>
            <a:tailEnd type="none" w="med" len="med"/>
          </a:ln>
        </p:spPr>
      </p:cxnSp>
      <p:grpSp>
        <p:nvGrpSpPr>
          <p:cNvPr id="367" name="Google Shape;367;p46"/>
          <p:cNvGrpSpPr/>
          <p:nvPr/>
        </p:nvGrpSpPr>
        <p:grpSpPr>
          <a:xfrm>
            <a:off x="2505600" y="2992392"/>
            <a:ext cx="570900" cy="570860"/>
            <a:chOff x="2505600" y="2992392"/>
            <a:chExt cx="570900" cy="570860"/>
          </a:xfrm>
        </p:grpSpPr>
        <p:cxnSp>
          <p:nvCxnSpPr>
            <p:cNvPr id="368" name="Google Shape;368;p46"/>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9" name="Google Shape;369;p46"/>
            <p:cNvCxnSpPr/>
            <p:nvPr/>
          </p:nvCxnSpPr>
          <p:spPr>
            <a:xfrm rot="10800000">
              <a:off x="2508285" y="2992392"/>
              <a:ext cx="0" cy="570860"/>
            </a:xfrm>
            <a:prstGeom prst="straightConnector1">
              <a:avLst/>
            </a:prstGeom>
            <a:noFill/>
            <a:ln w="19050" cap="flat" cmpd="sng">
              <a:solidFill>
                <a:schemeClr val="lt1"/>
              </a:solidFill>
              <a:prstDash val="solid"/>
              <a:round/>
              <a:headEnd type="none" w="med" len="med"/>
              <a:tailEnd type="none" w="med" len="med"/>
            </a:ln>
          </p:spPr>
        </p:cxnSp>
      </p:grpSp>
      <p:sp>
        <p:nvSpPr>
          <p:cNvPr id="370" name="Google Shape;370;p46"/>
          <p:cNvSpPr txBox="1">
            <a:spLocks noGrp="1"/>
          </p:cNvSpPr>
          <p:nvPr>
            <p:ph type="title"/>
          </p:nvPr>
        </p:nvSpPr>
        <p:spPr>
          <a:xfrm>
            <a:off x="2641050" y="1742908"/>
            <a:ext cx="3861900" cy="171266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sz="3200" dirty="0"/>
              <a:t>DATA CLEANING &amp; PREPROCESSING</a:t>
            </a:r>
            <a:endParaRPr sz="3200" dirty="0"/>
          </a:p>
        </p:txBody>
      </p:sp>
    </p:spTree>
    <p:extLst>
      <p:ext uri="{BB962C8B-B14F-4D97-AF65-F5344CB8AC3E}">
        <p14:creationId xmlns:p14="http://schemas.microsoft.com/office/powerpoint/2010/main" val="3300845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pic>
        <p:nvPicPr>
          <p:cNvPr id="350" name="Google Shape;350;p45"/>
          <p:cNvPicPr preferRelativeResize="0"/>
          <p:nvPr/>
        </p:nvPicPr>
        <p:blipFill rotWithShape="1">
          <a:blip r:embed="rId3">
            <a:alphaModFix/>
          </a:blip>
          <a:srcRect t="7741" r="50000" b="7741"/>
          <a:stretch/>
        </p:blipFill>
        <p:spPr>
          <a:xfrm>
            <a:off x="0" y="0"/>
            <a:ext cx="4572001" cy="5143499"/>
          </a:xfrm>
          <a:prstGeom prst="rect">
            <a:avLst/>
          </a:prstGeom>
          <a:noFill/>
          <a:ln>
            <a:noFill/>
          </a:ln>
        </p:spPr>
      </p:pic>
      <p:grpSp>
        <p:nvGrpSpPr>
          <p:cNvPr id="351" name="Google Shape;351;p45"/>
          <p:cNvGrpSpPr/>
          <p:nvPr/>
        </p:nvGrpSpPr>
        <p:grpSpPr>
          <a:xfrm>
            <a:off x="697569" y="3017095"/>
            <a:ext cx="1588301" cy="1588301"/>
            <a:chOff x="2505600" y="2992352"/>
            <a:chExt cx="570900" cy="570900"/>
          </a:xfrm>
        </p:grpSpPr>
        <p:cxnSp>
          <p:nvCxnSpPr>
            <p:cNvPr id="352" name="Google Shape;352;p45"/>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53" name="Google Shape;353;p45"/>
            <p:cNvCxnSpPr/>
            <p:nvPr/>
          </p:nvCxnSpPr>
          <p:spPr>
            <a:xfrm rot="10800000">
              <a:off x="2508285" y="2992352"/>
              <a:ext cx="0" cy="570900"/>
            </a:xfrm>
            <a:prstGeom prst="straightConnector1">
              <a:avLst/>
            </a:prstGeom>
            <a:noFill/>
            <a:ln w="19050" cap="flat" cmpd="sng">
              <a:solidFill>
                <a:schemeClr val="lt1"/>
              </a:solidFill>
              <a:prstDash val="solid"/>
              <a:round/>
              <a:headEnd type="none" w="med" len="med"/>
              <a:tailEnd type="none" w="med" len="med"/>
            </a:ln>
          </p:spPr>
        </p:cxnSp>
      </p:grpSp>
      <p:sp>
        <p:nvSpPr>
          <p:cNvPr id="354" name="Google Shape;354;p45"/>
          <p:cNvSpPr txBox="1">
            <a:spLocks noGrp="1"/>
          </p:cNvSpPr>
          <p:nvPr>
            <p:ph type="title"/>
          </p:nvPr>
        </p:nvSpPr>
        <p:spPr>
          <a:xfrm>
            <a:off x="173881" y="253445"/>
            <a:ext cx="4919113" cy="573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d-ID" sz="2300" dirty="0"/>
              <a:t>Data cleaning &amp; preprocessing</a:t>
            </a:r>
            <a:endParaRPr sz="2300" dirty="0"/>
          </a:p>
        </p:txBody>
      </p:sp>
      <p:pic>
        <p:nvPicPr>
          <p:cNvPr id="8" name="Picture 7">
            <a:extLst>
              <a:ext uri="{FF2B5EF4-FFF2-40B4-BE49-F238E27FC236}">
                <a16:creationId xmlns:a16="http://schemas.microsoft.com/office/drawing/2014/main" id="{3207B289-9DF3-4770-8890-C9FF0044CF2A}"/>
              </a:ext>
            </a:extLst>
          </p:cNvPr>
          <p:cNvPicPr>
            <a:picLocks noChangeAspect="1"/>
          </p:cNvPicPr>
          <p:nvPr/>
        </p:nvPicPr>
        <p:blipFill rotWithShape="1">
          <a:blip r:embed="rId4"/>
          <a:srcRect l="7003" t="46097" r="70232" b="14194"/>
          <a:stretch/>
        </p:blipFill>
        <p:spPr>
          <a:xfrm>
            <a:off x="173882" y="1134483"/>
            <a:ext cx="3754724" cy="3682350"/>
          </a:xfrm>
          <a:prstGeom prst="rect">
            <a:avLst/>
          </a:prstGeom>
        </p:spPr>
      </p:pic>
      <p:sp>
        <p:nvSpPr>
          <p:cNvPr id="3" name="Text Placeholder 2">
            <a:extLst>
              <a:ext uri="{FF2B5EF4-FFF2-40B4-BE49-F238E27FC236}">
                <a16:creationId xmlns:a16="http://schemas.microsoft.com/office/drawing/2014/main" id="{3B050504-2B7F-4836-896B-8675FE7E9D6E}"/>
              </a:ext>
            </a:extLst>
          </p:cNvPr>
          <p:cNvSpPr>
            <a:spLocks noGrp="1"/>
          </p:cNvSpPr>
          <p:nvPr>
            <p:ph type="body" idx="1"/>
          </p:nvPr>
        </p:nvSpPr>
        <p:spPr>
          <a:xfrm>
            <a:off x="4579471" y="1134482"/>
            <a:ext cx="3947842" cy="3470907"/>
          </a:xfrm>
        </p:spPr>
        <p:txBody>
          <a:bodyPr/>
          <a:lstStyle/>
          <a:p>
            <a:pPr algn="just"/>
            <a:r>
              <a:rPr lang="id-ID" sz="1600" dirty="0">
                <a:solidFill>
                  <a:schemeClr val="bg1"/>
                </a:solidFill>
                <a:latin typeface="+mn-lt"/>
              </a:rPr>
              <a:t>There are total 2,400 NaN value on order_delivered_customer_date column alone.</a:t>
            </a:r>
          </a:p>
          <a:p>
            <a:pPr algn="just"/>
            <a:endParaRPr lang="id-ID" sz="1600" dirty="0">
              <a:solidFill>
                <a:schemeClr val="bg1"/>
              </a:solidFill>
              <a:latin typeface="+mn-lt"/>
            </a:endParaRPr>
          </a:p>
          <a:p>
            <a:pPr algn="just"/>
            <a:r>
              <a:rPr lang="id-ID" sz="1600" dirty="0">
                <a:solidFill>
                  <a:schemeClr val="bg1"/>
                </a:solidFill>
                <a:latin typeface="+mn-lt"/>
              </a:rPr>
              <a:t>The data cleaning process remove 2.08% NaN value data from 115,609 rows to 113,209 rows.</a:t>
            </a:r>
          </a:p>
          <a:p>
            <a:pPr algn="just"/>
            <a:endParaRPr lang="id-ID" sz="1600" dirty="0">
              <a:solidFill>
                <a:schemeClr val="bg1"/>
              </a:solidFill>
              <a:latin typeface="+mn-lt"/>
            </a:endParaRPr>
          </a:p>
          <a:p>
            <a:pPr algn="just"/>
            <a:r>
              <a:rPr lang="id-ID" sz="1600" dirty="0">
                <a:solidFill>
                  <a:schemeClr val="bg1"/>
                </a:solidFill>
                <a:latin typeface="+mn-lt"/>
              </a:rPr>
              <a:t>The timestamp data from column with date value has been converted to new column with integral data for further analysis on machine learning model.</a:t>
            </a:r>
          </a:p>
          <a:p>
            <a:endParaRPr lang="en-ID"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46"/>
          <p:cNvPicPr preferRelativeResize="0"/>
          <p:nvPr/>
        </p:nvPicPr>
        <p:blipFill rotWithShape="1">
          <a:blip r:embed="rId3">
            <a:alphaModFix/>
          </a:blip>
          <a:srcRect t="7778" b="7769"/>
          <a:stretch/>
        </p:blipFill>
        <p:spPr>
          <a:xfrm>
            <a:off x="0" y="0"/>
            <a:ext cx="9144003" cy="5143501"/>
          </a:xfrm>
          <a:prstGeom prst="rect">
            <a:avLst/>
          </a:prstGeom>
          <a:noFill/>
          <a:ln>
            <a:noFill/>
          </a:ln>
        </p:spPr>
      </p:pic>
      <p:sp>
        <p:nvSpPr>
          <p:cNvPr id="361" name="Google Shape;361;p46"/>
          <p:cNvSpPr/>
          <p:nvPr/>
        </p:nvSpPr>
        <p:spPr>
          <a:xfrm>
            <a:off x="2163300" y="1245750"/>
            <a:ext cx="4817400" cy="26598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46"/>
          <p:cNvGrpSpPr/>
          <p:nvPr/>
        </p:nvGrpSpPr>
        <p:grpSpPr>
          <a:xfrm>
            <a:off x="6047888" y="1588027"/>
            <a:ext cx="570910" cy="570900"/>
            <a:chOff x="2505600" y="2992352"/>
            <a:chExt cx="570910" cy="570900"/>
          </a:xfrm>
        </p:grpSpPr>
        <p:cxnSp>
          <p:nvCxnSpPr>
            <p:cNvPr id="363" name="Google Shape;363;p46"/>
            <p:cNvCxnSpPr/>
            <p:nvPr/>
          </p:nvCxnSpPr>
          <p:spPr>
            <a:xfrm>
              <a:off x="2505600" y="2992375"/>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4" name="Google Shape;364;p46"/>
            <p:cNvCxnSpPr/>
            <p:nvPr/>
          </p:nvCxnSpPr>
          <p:spPr>
            <a:xfrm rot="10800000">
              <a:off x="3076510" y="2992352"/>
              <a:ext cx="0" cy="570900"/>
            </a:xfrm>
            <a:prstGeom prst="straightConnector1">
              <a:avLst/>
            </a:prstGeom>
            <a:noFill/>
            <a:ln w="19050" cap="flat" cmpd="sng">
              <a:solidFill>
                <a:schemeClr val="lt1"/>
              </a:solidFill>
              <a:prstDash val="solid"/>
              <a:round/>
              <a:headEnd type="none" w="med" len="med"/>
              <a:tailEnd type="none" w="med" len="med"/>
            </a:ln>
          </p:spPr>
        </p:cxnSp>
      </p:grpSp>
      <p:cxnSp>
        <p:nvCxnSpPr>
          <p:cNvPr id="365" name="Google Shape;365;p46"/>
          <p:cNvCxnSpPr/>
          <p:nvPr/>
        </p:nvCxnSpPr>
        <p:spPr>
          <a:xfrm>
            <a:off x="2505600" y="1588050"/>
            <a:ext cx="2066400" cy="0"/>
          </a:xfrm>
          <a:prstGeom prst="straightConnector1">
            <a:avLst/>
          </a:prstGeom>
          <a:noFill/>
          <a:ln w="19050" cap="flat" cmpd="sng">
            <a:solidFill>
              <a:schemeClr val="lt1"/>
            </a:solidFill>
            <a:prstDash val="solid"/>
            <a:round/>
            <a:headEnd type="none" w="med" len="med"/>
            <a:tailEnd type="none" w="med" len="med"/>
          </a:ln>
        </p:spPr>
      </p:cxnSp>
      <p:cxnSp>
        <p:nvCxnSpPr>
          <p:cNvPr id="366" name="Google Shape;366;p46"/>
          <p:cNvCxnSpPr/>
          <p:nvPr/>
        </p:nvCxnSpPr>
        <p:spPr>
          <a:xfrm>
            <a:off x="4572000" y="3563250"/>
            <a:ext cx="2066400" cy="0"/>
          </a:xfrm>
          <a:prstGeom prst="straightConnector1">
            <a:avLst/>
          </a:prstGeom>
          <a:noFill/>
          <a:ln w="19050" cap="flat" cmpd="sng">
            <a:solidFill>
              <a:schemeClr val="lt1"/>
            </a:solidFill>
            <a:prstDash val="solid"/>
            <a:round/>
            <a:headEnd type="none" w="med" len="med"/>
            <a:tailEnd type="none" w="med" len="med"/>
          </a:ln>
        </p:spPr>
      </p:cxnSp>
      <p:grpSp>
        <p:nvGrpSpPr>
          <p:cNvPr id="367" name="Google Shape;367;p46"/>
          <p:cNvGrpSpPr/>
          <p:nvPr/>
        </p:nvGrpSpPr>
        <p:grpSpPr>
          <a:xfrm>
            <a:off x="2505600" y="2992392"/>
            <a:ext cx="570900" cy="570860"/>
            <a:chOff x="2505600" y="2992392"/>
            <a:chExt cx="570900" cy="570860"/>
          </a:xfrm>
        </p:grpSpPr>
        <p:cxnSp>
          <p:nvCxnSpPr>
            <p:cNvPr id="368" name="Google Shape;368;p46"/>
            <p:cNvCxnSpPr/>
            <p:nvPr/>
          </p:nvCxnSpPr>
          <p:spPr>
            <a:xfrm>
              <a:off x="2505600" y="3563250"/>
              <a:ext cx="570900" cy="0"/>
            </a:xfrm>
            <a:prstGeom prst="straightConnector1">
              <a:avLst/>
            </a:prstGeom>
            <a:noFill/>
            <a:ln w="19050" cap="flat" cmpd="sng">
              <a:solidFill>
                <a:schemeClr val="lt1"/>
              </a:solidFill>
              <a:prstDash val="solid"/>
              <a:round/>
              <a:headEnd type="none" w="med" len="med"/>
              <a:tailEnd type="none" w="med" len="med"/>
            </a:ln>
          </p:spPr>
        </p:cxnSp>
        <p:cxnSp>
          <p:nvCxnSpPr>
            <p:cNvPr id="369" name="Google Shape;369;p46"/>
            <p:cNvCxnSpPr/>
            <p:nvPr/>
          </p:nvCxnSpPr>
          <p:spPr>
            <a:xfrm rot="10800000">
              <a:off x="2508285" y="2992392"/>
              <a:ext cx="0" cy="570860"/>
            </a:xfrm>
            <a:prstGeom prst="straightConnector1">
              <a:avLst/>
            </a:prstGeom>
            <a:noFill/>
            <a:ln w="19050" cap="flat" cmpd="sng">
              <a:solidFill>
                <a:schemeClr val="lt1"/>
              </a:solidFill>
              <a:prstDash val="solid"/>
              <a:round/>
              <a:headEnd type="none" w="med" len="med"/>
              <a:tailEnd type="none" w="med" len="med"/>
            </a:ln>
          </p:spPr>
        </p:cxnSp>
      </p:grpSp>
      <p:sp>
        <p:nvSpPr>
          <p:cNvPr id="370" name="Google Shape;370;p46"/>
          <p:cNvSpPr txBox="1">
            <a:spLocks noGrp="1"/>
          </p:cNvSpPr>
          <p:nvPr>
            <p:ph type="title"/>
          </p:nvPr>
        </p:nvSpPr>
        <p:spPr>
          <a:xfrm>
            <a:off x="2641050" y="1742908"/>
            <a:ext cx="3861900" cy="171266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sz="3600" dirty="0"/>
              <a:t>EXPLORATORY DATA ANALYSIS</a:t>
            </a:r>
            <a:endParaRPr sz="3600" dirty="0"/>
          </a:p>
        </p:txBody>
      </p:sp>
    </p:spTree>
  </p:cSld>
  <p:clrMapOvr>
    <a:masterClrMapping/>
  </p:clrMapOvr>
</p:sld>
</file>

<file path=ppt/theme/theme1.xml><?xml version="1.0" encoding="utf-8"?>
<a:theme xmlns:a="http://schemas.openxmlformats.org/drawingml/2006/main" name="Geschäftsplan für elegante fotografische Hintergründe by Slidesgo">
  <a:themeElements>
    <a:clrScheme name="Simple Light">
      <a:dk1>
        <a:srgbClr val="000000"/>
      </a:dk1>
      <a:lt1>
        <a:srgbClr val="FFFFFF"/>
      </a:lt1>
      <a:dk2>
        <a:srgbClr val="434343"/>
      </a:dk2>
      <a:lt2>
        <a:srgbClr val="B7B7B7"/>
      </a:lt2>
      <a:accent1>
        <a:srgbClr val="000000"/>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561</TotalTime>
  <Words>1134</Words>
  <Application>Microsoft Office PowerPoint</Application>
  <PresentationFormat>On-screen Show (16:9)</PresentationFormat>
  <Paragraphs>160</Paragraphs>
  <Slides>28</Slides>
  <Notes>28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Inconsolata</vt:lpstr>
      <vt:lpstr>Arial</vt:lpstr>
      <vt:lpstr>Frank Ruhl Libre Black</vt:lpstr>
      <vt:lpstr>Frank Ruhl Libre Medium</vt:lpstr>
      <vt:lpstr>Geschäftsplan für elegante fotografische Hintergründe by Slidesgo</vt:lpstr>
      <vt:lpstr>Tree-Based Algorithms Approach on Predicting Customer Satisfaction</vt:lpstr>
      <vt:lpstr>04</vt:lpstr>
      <vt:lpstr>DATA UNDERSTANDING</vt:lpstr>
      <vt:lpstr>PowerPoint Presentation</vt:lpstr>
      <vt:lpstr>PowerPoint Presentation</vt:lpstr>
      <vt:lpstr>PowerPoint Presentation</vt:lpstr>
      <vt:lpstr>DATA CLEANING &amp; PREPROCESSING</vt:lpstr>
      <vt:lpstr>Data cleaning &amp; preprocessing</vt:lpstr>
      <vt:lpstr>EXPLORATORY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FEATURE ENGINEERING</vt:lpstr>
      <vt:lpstr>Feature Engineering</vt:lpstr>
      <vt:lpstr>Feature Engineering</vt:lpstr>
      <vt:lpstr>PowerPoint Presentation</vt:lpstr>
      <vt:lpstr>TREE-BASED MACHINE LEARNING MODELLING</vt:lpstr>
      <vt:lpstr>Modelling Process</vt:lpstr>
      <vt:lpstr>Feature and target splitting</vt:lpstr>
      <vt:lpstr>Decision tree</vt:lpstr>
      <vt:lpstr>Random forest</vt:lpstr>
      <vt:lpstr>Gradient boosting</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Geschäftsplan mit  eleganten Hintergründe</dc:title>
  <dc:creator>Zikry</dc:creator>
  <cp:lastModifiedBy>Zikry</cp:lastModifiedBy>
  <cp:revision>60</cp:revision>
  <dcterms:modified xsi:type="dcterms:W3CDTF">2021-11-29T12:38:48Z</dcterms:modified>
</cp:coreProperties>
</file>